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F"/>
          </a:solidFill>
        </a:fill>
      </a:tcStyle>
    </a:wholeTbl>
    <a:band2H>
      <a:tcTxStyle b="def" i="def"/>
      <a:tcStyle>
        <a:tcBdr/>
        <a:fill>
          <a:solidFill>
            <a:srgbClr val="E7EAE8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7CA"/>
          </a:solidFill>
        </a:fill>
      </a:tcStyle>
    </a:wholeTbl>
    <a:band2H>
      <a:tcTxStyle b="def" i="def"/>
      <a:tcStyle>
        <a:tcBdr/>
        <a:fill>
          <a:solidFill>
            <a:srgbClr val="ECF3E6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8"/>
          </a:solidFill>
        </a:fill>
      </a:tcStyle>
    </a:wholeTbl>
    <a:band2H>
      <a:tcTxStyle b="def" i="def"/>
      <a:tcStyle>
        <a:tcBdr/>
        <a:fill>
          <a:solidFill>
            <a:srgbClr val="ECECED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403225" y="1645668"/>
            <a:ext cx="2464337" cy="473561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403225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402269" y="1645670"/>
            <a:ext cx="1863001" cy="473608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342900">
              <a:buClrTx/>
              <a:buSzTx/>
              <a:buFontTx/>
              <a:buNone/>
            </a:lvl2pPr>
            <a:lvl3pPr marL="0" indent="685800">
              <a:buClrTx/>
              <a:buSzTx/>
              <a:buFontTx/>
              <a:buNone/>
            </a:lvl3pPr>
            <a:lvl4pPr marL="0" indent="1028700">
              <a:buClrTx/>
              <a:buSzTx/>
              <a:buFontTx/>
              <a:buNone/>
            </a:lvl4pPr>
            <a:lvl5pPr marL="0" indent="13716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sz="half" idx="1"/>
          </p:nvPr>
        </p:nvSpPr>
        <p:spPr>
          <a:xfrm>
            <a:off x="402270" y="1645668"/>
            <a:ext cx="3734834" cy="473561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7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/>
          <p:nvPr>
            <p:ph type="title"/>
          </p:nvPr>
        </p:nvSpPr>
        <p:spPr>
          <a:xfrm>
            <a:off x="402270" y="476719"/>
            <a:ext cx="3734834" cy="7685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40" name="Image"/>
          <p:cNvSpPr/>
          <p:nvPr>
            <p:ph type="pic" idx="13"/>
          </p:nvPr>
        </p:nvSpPr>
        <p:spPr>
          <a:xfrm>
            <a:off x="4572000" y="1"/>
            <a:ext cx="4572000" cy="64661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/>
          <p:nvPr>
            <p:ph type="pic" idx="13"/>
          </p:nvPr>
        </p:nvSpPr>
        <p:spPr>
          <a:xfrm>
            <a:off x="0" y="-2"/>
            <a:ext cx="4572000" cy="648188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49" name="Body Level One…"/>
          <p:cNvSpPr txBox="1"/>
          <p:nvPr>
            <p:ph type="body" sz="half" idx="1"/>
          </p:nvPr>
        </p:nvSpPr>
        <p:spPr>
          <a:xfrm>
            <a:off x="4926031" y="1652489"/>
            <a:ext cx="3734833" cy="47356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7" indent="-357187">
              <a:buClr>
                <a:schemeClr val="accent1"/>
              </a:buClr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xfrm>
            <a:off x="4926031" y="476719"/>
            <a:ext cx="3458029" cy="7685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 Level One…"/>
          <p:cNvSpPr txBox="1"/>
          <p:nvPr>
            <p:ph type="body" sz="half" idx="1"/>
          </p:nvPr>
        </p:nvSpPr>
        <p:spPr>
          <a:xfrm>
            <a:off x="402270" y="1645670"/>
            <a:ext cx="8339451" cy="158075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342900">
              <a:buClrTx/>
              <a:buSzTx/>
              <a:buFontTx/>
              <a:buNone/>
              <a:defRPr sz="2800"/>
            </a:lvl2pPr>
            <a:lvl3pPr marL="0" indent="685800">
              <a:buClrTx/>
              <a:buSzTx/>
              <a:buFontTx/>
              <a:buNone/>
              <a:defRPr sz="2800"/>
            </a:lvl3pPr>
            <a:lvl4pPr marL="0" indent="1028700">
              <a:buClrTx/>
              <a:buSzTx/>
              <a:buFontTx/>
              <a:buNone/>
              <a:defRPr sz="2800"/>
            </a:lvl4pPr>
            <a:lvl5pPr marL="0" indent="1371600"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0" name="Image"/>
          <p:cNvSpPr/>
          <p:nvPr>
            <p:ph type="pic" idx="13"/>
          </p:nvPr>
        </p:nvSpPr>
        <p:spPr>
          <a:xfrm>
            <a:off x="0" y="3429001"/>
            <a:ext cx="9144000" cy="30371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/>
          <p:nvPr>
            <p:ph type="title"/>
          </p:nvPr>
        </p:nvSpPr>
        <p:spPr>
          <a:xfrm>
            <a:off x="758823" y="2553419"/>
            <a:ext cx="6765926" cy="168721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>
              <a:alpha val="8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762000" y="1830598"/>
            <a:ext cx="6762750" cy="24112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/>
          <p:nvPr>
            <p:ph type="title"/>
          </p:nvPr>
        </p:nvSpPr>
        <p:spPr>
          <a:xfrm>
            <a:off x="402269" y="476719"/>
            <a:ext cx="7031993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4" name="Image"/>
          <p:cNvSpPr/>
          <p:nvPr>
            <p:ph type="pic" sz="quarter" idx="13"/>
          </p:nvPr>
        </p:nvSpPr>
        <p:spPr>
          <a:xfrm>
            <a:off x="402270" y="1976910"/>
            <a:ext cx="2701734" cy="36356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3274945" y="2506678"/>
            <a:ext cx="4159317" cy="33902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"/>
          <p:cNvSpPr/>
          <p:nvPr>
            <p:ph type="body" sz="quarter" idx="14"/>
          </p:nvPr>
        </p:nvSpPr>
        <p:spPr>
          <a:xfrm>
            <a:off x="3274945" y="2904792"/>
            <a:ext cx="4159317" cy="285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07" name="Rectangle"/>
          <p:cNvSpPr/>
          <p:nvPr>
            <p:ph type="body" sz="quarter" idx="15"/>
          </p:nvPr>
        </p:nvSpPr>
        <p:spPr>
          <a:xfrm>
            <a:off x="3274945" y="3350676"/>
            <a:ext cx="4159317" cy="226192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08" name="Line"/>
          <p:cNvSpPr/>
          <p:nvPr/>
        </p:nvSpPr>
        <p:spPr>
          <a:xfrm flipH="1">
            <a:off x="3274947" y="238507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1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13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/>
          <p:nvPr>
            <p:ph type="title"/>
          </p:nvPr>
        </p:nvSpPr>
        <p:spPr>
          <a:xfrm>
            <a:off x="402270" y="476719"/>
            <a:ext cx="772380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1" name="Image"/>
          <p:cNvSpPr/>
          <p:nvPr>
            <p:ph type="pic" sz="quarter" idx="13"/>
          </p:nvPr>
        </p:nvSpPr>
        <p:spPr>
          <a:xfrm>
            <a:off x="1952270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2" name="Body Level One…"/>
          <p:cNvSpPr txBox="1"/>
          <p:nvPr>
            <p:ph type="body" sz="quarter" idx="1"/>
          </p:nvPr>
        </p:nvSpPr>
        <p:spPr>
          <a:xfrm>
            <a:off x="1017921" y="4099995"/>
            <a:ext cx="3281973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Rectangle"/>
          <p:cNvSpPr/>
          <p:nvPr>
            <p:ph type="body" sz="quarter" idx="14"/>
          </p:nvPr>
        </p:nvSpPr>
        <p:spPr>
          <a:xfrm>
            <a:off x="1017920" y="4498107"/>
            <a:ext cx="3281974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24" name="Rectangle"/>
          <p:cNvSpPr/>
          <p:nvPr>
            <p:ph type="body" sz="quarter" idx="15"/>
          </p:nvPr>
        </p:nvSpPr>
        <p:spPr>
          <a:xfrm>
            <a:off x="1017920" y="4943993"/>
            <a:ext cx="3281974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25" name="Line"/>
          <p:cNvSpPr/>
          <p:nvPr/>
        </p:nvSpPr>
        <p:spPr>
          <a:xfrm flipH="1">
            <a:off x="2282280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6" name="Image"/>
          <p:cNvSpPr/>
          <p:nvPr>
            <p:ph type="pic" sz="quarter" idx="16"/>
          </p:nvPr>
        </p:nvSpPr>
        <p:spPr>
          <a:xfrm>
            <a:off x="5778456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7" name="Rectangle"/>
          <p:cNvSpPr/>
          <p:nvPr>
            <p:ph type="body" sz="quarter" idx="17"/>
          </p:nvPr>
        </p:nvSpPr>
        <p:spPr>
          <a:xfrm>
            <a:off x="4844107" y="4099995"/>
            <a:ext cx="3281973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28" name="Rectangle"/>
          <p:cNvSpPr/>
          <p:nvPr>
            <p:ph type="body" sz="quarter" idx="18"/>
          </p:nvPr>
        </p:nvSpPr>
        <p:spPr>
          <a:xfrm>
            <a:off x="4844107" y="4498107"/>
            <a:ext cx="328197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29" name="Rectangle"/>
          <p:cNvSpPr/>
          <p:nvPr>
            <p:ph type="body" sz="quarter" idx="19"/>
          </p:nvPr>
        </p:nvSpPr>
        <p:spPr>
          <a:xfrm>
            <a:off x="4844107" y="4943993"/>
            <a:ext cx="3281973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30" name="Line"/>
          <p:cNvSpPr/>
          <p:nvPr/>
        </p:nvSpPr>
        <p:spPr>
          <a:xfrm flipH="1">
            <a:off x="6108465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3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578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758823" y="2553419"/>
            <a:ext cx="6765926" cy="168721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402270" y="476719"/>
            <a:ext cx="7957680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3" name="Image"/>
          <p:cNvSpPr/>
          <p:nvPr>
            <p:ph type="pic" sz="quarter" idx="13"/>
          </p:nvPr>
        </p:nvSpPr>
        <p:spPr>
          <a:xfrm>
            <a:off x="1206768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816102" y="4099995"/>
            <a:ext cx="2194608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Rectangle"/>
          <p:cNvSpPr/>
          <p:nvPr>
            <p:ph type="body" sz="quarter" idx="14"/>
          </p:nvPr>
        </p:nvSpPr>
        <p:spPr>
          <a:xfrm>
            <a:off x="816102" y="4498107"/>
            <a:ext cx="2194609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46" name="Rectangle"/>
          <p:cNvSpPr/>
          <p:nvPr>
            <p:ph type="body" sz="quarter" idx="15"/>
          </p:nvPr>
        </p:nvSpPr>
        <p:spPr>
          <a:xfrm>
            <a:off x="816102" y="4943993"/>
            <a:ext cx="2194609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47" name="Line"/>
          <p:cNvSpPr/>
          <p:nvPr/>
        </p:nvSpPr>
        <p:spPr>
          <a:xfrm flipH="1">
            <a:off x="1536777" y="3978395"/>
            <a:ext cx="753258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8" name="Image"/>
          <p:cNvSpPr/>
          <p:nvPr>
            <p:ph type="pic" sz="quarter" idx="16"/>
          </p:nvPr>
        </p:nvSpPr>
        <p:spPr>
          <a:xfrm>
            <a:off x="3874530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9" name="Rectangle"/>
          <p:cNvSpPr/>
          <p:nvPr>
            <p:ph type="body" sz="quarter" idx="17"/>
          </p:nvPr>
        </p:nvSpPr>
        <p:spPr>
          <a:xfrm>
            <a:off x="3483864" y="4099995"/>
            <a:ext cx="2194608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50" name="Rectangle"/>
          <p:cNvSpPr/>
          <p:nvPr>
            <p:ph type="body" sz="quarter" idx="18"/>
          </p:nvPr>
        </p:nvSpPr>
        <p:spPr>
          <a:xfrm>
            <a:off x="3483864" y="4498107"/>
            <a:ext cx="2194608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51" name="Rectangle"/>
          <p:cNvSpPr/>
          <p:nvPr>
            <p:ph type="body" sz="quarter" idx="19"/>
          </p:nvPr>
        </p:nvSpPr>
        <p:spPr>
          <a:xfrm>
            <a:off x="3483864" y="4943993"/>
            <a:ext cx="2194608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52" name="Line"/>
          <p:cNvSpPr/>
          <p:nvPr/>
        </p:nvSpPr>
        <p:spPr>
          <a:xfrm flipH="1">
            <a:off x="4204539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3" name="Image"/>
          <p:cNvSpPr/>
          <p:nvPr>
            <p:ph type="pic" sz="quarter" idx="20"/>
          </p:nvPr>
        </p:nvSpPr>
        <p:spPr>
          <a:xfrm>
            <a:off x="6556009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54" name="Rectangle"/>
          <p:cNvSpPr/>
          <p:nvPr>
            <p:ph type="body" sz="quarter" idx="21"/>
          </p:nvPr>
        </p:nvSpPr>
        <p:spPr>
          <a:xfrm>
            <a:off x="6165343" y="4099995"/>
            <a:ext cx="2194608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55" name="Rectangle"/>
          <p:cNvSpPr/>
          <p:nvPr>
            <p:ph type="body" sz="quarter" idx="22"/>
          </p:nvPr>
        </p:nvSpPr>
        <p:spPr>
          <a:xfrm>
            <a:off x="6165343" y="4498107"/>
            <a:ext cx="2194608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56" name="Rectangle"/>
          <p:cNvSpPr/>
          <p:nvPr>
            <p:ph type="body" sz="quarter" idx="23"/>
          </p:nvPr>
        </p:nvSpPr>
        <p:spPr>
          <a:xfrm>
            <a:off x="6165343" y="4943993"/>
            <a:ext cx="2194608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257" name="Line"/>
          <p:cNvSpPr/>
          <p:nvPr/>
        </p:nvSpPr>
        <p:spPr>
          <a:xfrm flipH="1">
            <a:off x="6886017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6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0" name="Image"/>
          <p:cNvSpPr/>
          <p:nvPr>
            <p:ph type="pic" sz="quarter" idx="13"/>
          </p:nvPr>
        </p:nvSpPr>
        <p:spPr>
          <a:xfrm>
            <a:off x="403621" y="1808074"/>
            <a:ext cx="1376993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1" name="Body Level One…"/>
          <p:cNvSpPr txBox="1"/>
          <p:nvPr>
            <p:ph type="body" sz="quarter" idx="1"/>
          </p:nvPr>
        </p:nvSpPr>
        <p:spPr>
          <a:xfrm>
            <a:off x="403621" y="3856239"/>
            <a:ext cx="1376993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Rectangle"/>
          <p:cNvSpPr/>
          <p:nvPr>
            <p:ph type="body" sz="quarter" idx="14"/>
          </p:nvPr>
        </p:nvSpPr>
        <p:spPr>
          <a:xfrm>
            <a:off x="403621" y="4254351"/>
            <a:ext cx="137699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73" name="Rectangle"/>
          <p:cNvSpPr/>
          <p:nvPr>
            <p:ph type="body" sz="quarter" idx="15"/>
          </p:nvPr>
        </p:nvSpPr>
        <p:spPr>
          <a:xfrm>
            <a:off x="403621" y="4700237"/>
            <a:ext cx="1376993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</a:p>
        </p:txBody>
      </p:sp>
      <p:sp>
        <p:nvSpPr>
          <p:cNvPr id="274" name="Line"/>
          <p:cNvSpPr/>
          <p:nvPr/>
        </p:nvSpPr>
        <p:spPr>
          <a:xfrm flipH="1">
            <a:off x="715491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5" name="Image"/>
          <p:cNvSpPr/>
          <p:nvPr>
            <p:ph type="pic" sz="quarter" idx="16"/>
          </p:nvPr>
        </p:nvSpPr>
        <p:spPr>
          <a:xfrm>
            <a:off x="2144455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6" name="Rectangle"/>
          <p:cNvSpPr/>
          <p:nvPr>
            <p:ph type="body" sz="quarter" idx="17"/>
          </p:nvPr>
        </p:nvSpPr>
        <p:spPr>
          <a:xfrm>
            <a:off x="2143562" y="3856239"/>
            <a:ext cx="1376993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77" name="Rectangle"/>
          <p:cNvSpPr/>
          <p:nvPr>
            <p:ph type="body" sz="quarter" idx="18"/>
          </p:nvPr>
        </p:nvSpPr>
        <p:spPr>
          <a:xfrm>
            <a:off x="2143562" y="4254351"/>
            <a:ext cx="137699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78" name="Rectangle"/>
          <p:cNvSpPr/>
          <p:nvPr>
            <p:ph type="body" sz="quarter" idx="19"/>
          </p:nvPr>
        </p:nvSpPr>
        <p:spPr>
          <a:xfrm>
            <a:off x="2143562" y="4700237"/>
            <a:ext cx="1376993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</a:p>
        </p:txBody>
      </p:sp>
      <p:sp>
        <p:nvSpPr>
          <p:cNvPr id="279" name="Line"/>
          <p:cNvSpPr/>
          <p:nvPr/>
        </p:nvSpPr>
        <p:spPr>
          <a:xfrm flipH="1">
            <a:off x="2455430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0" name="Image"/>
          <p:cNvSpPr/>
          <p:nvPr>
            <p:ph type="pic" sz="quarter" idx="20"/>
          </p:nvPr>
        </p:nvSpPr>
        <p:spPr>
          <a:xfrm>
            <a:off x="3885289" y="1808074"/>
            <a:ext cx="1376993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1" name="Rectangle"/>
          <p:cNvSpPr/>
          <p:nvPr>
            <p:ph type="body" sz="quarter" idx="21"/>
          </p:nvPr>
        </p:nvSpPr>
        <p:spPr>
          <a:xfrm>
            <a:off x="3883504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82" name="Rectangle"/>
          <p:cNvSpPr/>
          <p:nvPr>
            <p:ph type="body" sz="quarter" idx="22"/>
          </p:nvPr>
        </p:nvSpPr>
        <p:spPr>
          <a:xfrm>
            <a:off x="3883504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83" name="Rectangle"/>
          <p:cNvSpPr/>
          <p:nvPr>
            <p:ph type="body" sz="quarter" idx="23"/>
          </p:nvPr>
        </p:nvSpPr>
        <p:spPr>
          <a:xfrm>
            <a:off x="3883504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</a:p>
        </p:txBody>
      </p:sp>
      <p:sp>
        <p:nvSpPr>
          <p:cNvPr id="284" name="Line"/>
          <p:cNvSpPr/>
          <p:nvPr/>
        </p:nvSpPr>
        <p:spPr>
          <a:xfrm flipH="1">
            <a:off x="4195371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5" name="Image"/>
          <p:cNvSpPr/>
          <p:nvPr>
            <p:ph type="pic" sz="quarter" idx="24"/>
          </p:nvPr>
        </p:nvSpPr>
        <p:spPr>
          <a:xfrm>
            <a:off x="5626124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6" name="Rectangle"/>
          <p:cNvSpPr/>
          <p:nvPr>
            <p:ph type="body" sz="quarter" idx="25"/>
          </p:nvPr>
        </p:nvSpPr>
        <p:spPr>
          <a:xfrm>
            <a:off x="5626124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87" name="Rectangle"/>
          <p:cNvSpPr/>
          <p:nvPr>
            <p:ph type="body" sz="quarter" idx="26"/>
          </p:nvPr>
        </p:nvSpPr>
        <p:spPr>
          <a:xfrm>
            <a:off x="5626124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88" name="Rectangle"/>
          <p:cNvSpPr/>
          <p:nvPr>
            <p:ph type="body" sz="quarter" idx="27"/>
          </p:nvPr>
        </p:nvSpPr>
        <p:spPr>
          <a:xfrm>
            <a:off x="5626124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</a:p>
        </p:txBody>
      </p:sp>
      <p:sp>
        <p:nvSpPr>
          <p:cNvPr id="289" name="Line"/>
          <p:cNvSpPr/>
          <p:nvPr/>
        </p:nvSpPr>
        <p:spPr>
          <a:xfrm flipH="1">
            <a:off x="5937992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0" name="Image"/>
          <p:cNvSpPr/>
          <p:nvPr>
            <p:ph type="pic" sz="quarter" idx="28"/>
          </p:nvPr>
        </p:nvSpPr>
        <p:spPr>
          <a:xfrm>
            <a:off x="7366958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91" name="Rectangle"/>
          <p:cNvSpPr/>
          <p:nvPr>
            <p:ph type="body" sz="quarter" idx="29"/>
          </p:nvPr>
        </p:nvSpPr>
        <p:spPr>
          <a:xfrm>
            <a:off x="7366958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92" name="Rectangle"/>
          <p:cNvSpPr/>
          <p:nvPr>
            <p:ph type="body" sz="quarter" idx="30"/>
          </p:nvPr>
        </p:nvSpPr>
        <p:spPr>
          <a:xfrm>
            <a:off x="7366958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293" name="Rectangle"/>
          <p:cNvSpPr/>
          <p:nvPr>
            <p:ph type="body" sz="quarter" idx="31"/>
          </p:nvPr>
        </p:nvSpPr>
        <p:spPr>
          <a:xfrm>
            <a:off x="7366958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</a:p>
        </p:txBody>
      </p:sp>
      <p:sp>
        <p:nvSpPr>
          <p:cNvPr id="294" name="Line"/>
          <p:cNvSpPr/>
          <p:nvPr/>
        </p:nvSpPr>
        <p:spPr>
          <a:xfrm flipH="1">
            <a:off x="7678826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29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7" name="Body Level One…"/>
          <p:cNvSpPr txBox="1"/>
          <p:nvPr>
            <p:ph type="body" sz="half" idx="1"/>
          </p:nvPr>
        </p:nvSpPr>
        <p:spPr>
          <a:xfrm>
            <a:off x="5826814" y="1645670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6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3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/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Body Level One…"/>
          <p:cNvSpPr txBox="1"/>
          <p:nvPr>
            <p:ph type="body" sz="half" idx="1"/>
          </p:nvPr>
        </p:nvSpPr>
        <p:spPr>
          <a:xfrm>
            <a:off x="583388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/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4" name="Body Level One…"/>
          <p:cNvSpPr txBox="1"/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/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3" name="Body Level One…"/>
          <p:cNvSpPr txBox="1"/>
          <p:nvPr>
            <p:ph type="body" sz="quarter" idx="1"/>
          </p:nvPr>
        </p:nvSpPr>
        <p:spPr>
          <a:xfrm>
            <a:off x="6765328" y="1639888"/>
            <a:ext cx="1978623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quarter" idx="1"/>
          </p:nvPr>
        </p:nvSpPr>
        <p:spPr>
          <a:xfrm>
            <a:off x="418445" y="2873929"/>
            <a:ext cx="1768699" cy="3123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"/>
          <p:cNvSpPr/>
          <p:nvPr>
            <p:ph type="body" sz="quarter" idx="13"/>
          </p:nvPr>
        </p:nvSpPr>
        <p:spPr>
          <a:xfrm>
            <a:off x="2603305" y="2873929"/>
            <a:ext cx="1768701" cy="3123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63" name="Rectangle"/>
          <p:cNvSpPr/>
          <p:nvPr>
            <p:ph type="body" sz="quarter" idx="14"/>
          </p:nvPr>
        </p:nvSpPr>
        <p:spPr>
          <a:xfrm>
            <a:off x="4788165" y="2873929"/>
            <a:ext cx="1768701" cy="3123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64" name="Rectangle"/>
          <p:cNvSpPr/>
          <p:nvPr>
            <p:ph type="body" sz="quarter" idx="15"/>
          </p:nvPr>
        </p:nvSpPr>
        <p:spPr>
          <a:xfrm>
            <a:off x="6973027" y="2878138"/>
            <a:ext cx="1768702" cy="31194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65" name="Rectangle"/>
          <p:cNvSpPr/>
          <p:nvPr>
            <p:ph type="body" sz="quarter" idx="16"/>
          </p:nvPr>
        </p:nvSpPr>
        <p:spPr>
          <a:xfrm>
            <a:off x="418445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66" name="Rectangle"/>
          <p:cNvSpPr/>
          <p:nvPr>
            <p:ph type="body" sz="quarter" idx="17"/>
          </p:nvPr>
        </p:nvSpPr>
        <p:spPr>
          <a:xfrm>
            <a:off x="2599064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67" name="Rectangle"/>
          <p:cNvSpPr/>
          <p:nvPr>
            <p:ph type="body" sz="quarter" idx="18"/>
          </p:nvPr>
        </p:nvSpPr>
        <p:spPr>
          <a:xfrm>
            <a:off x="4779681" y="1990853"/>
            <a:ext cx="1768702" cy="60471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chemeClr val="accent4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68" name="Rectangle"/>
          <p:cNvSpPr/>
          <p:nvPr>
            <p:ph type="body" sz="quarter" idx="19"/>
          </p:nvPr>
        </p:nvSpPr>
        <p:spPr>
          <a:xfrm>
            <a:off x="6960299" y="1988618"/>
            <a:ext cx="1783652" cy="60694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AA966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69" name="Line"/>
          <p:cNvSpPr/>
          <p:nvPr/>
        </p:nvSpPr>
        <p:spPr>
          <a:xfrm flipH="1">
            <a:off x="2401069" y="1985740"/>
            <a:ext cx="1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0" name="Line"/>
          <p:cNvSpPr/>
          <p:nvPr/>
        </p:nvSpPr>
        <p:spPr>
          <a:xfrm>
            <a:off x="4571999" y="1985740"/>
            <a:ext cx="6726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Line"/>
          <p:cNvSpPr/>
          <p:nvPr/>
        </p:nvSpPr>
        <p:spPr>
          <a:xfrm flipH="1">
            <a:off x="6753917" y="1985740"/>
            <a:ext cx="1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3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4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5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76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/>
          <p:nvPr>
            <p:ph type="title"/>
          </p:nvPr>
        </p:nvSpPr>
        <p:spPr>
          <a:xfrm>
            <a:off x="402270" y="476719"/>
            <a:ext cx="6944794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4" name="Body Level One…"/>
          <p:cNvSpPr txBox="1"/>
          <p:nvPr>
            <p:ph type="body" sz="quarter" idx="1"/>
          </p:nvPr>
        </p:nvSpPr>
        <p:spPr>
          <a:xfrm>
            <a:off x="2496063" y="1882463"/>
            <a:ext cx="6245666" cy="7685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Rectangle"/>
          <p:cNvSpPr/>
          <p:nvPr>
            <p:ph type="body" sz="quarter" idx="13"/>
          </p:nvPr>
        </p:nvSpPr>
        <p:spPr>
          <a:xfrm>
            <a:off x="418444" y="1887423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86" name="Rectangle"/>
          <p:cNvSpPr/>
          <p:nvPr>
            <p:ph type="body" sz="quarter" idx="14"/>
          </p:nvPr>
        </p:nvSpPr>
        <p:spPr>
          <a:xfrm>
            <a:off x="418444" y="3031842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87" name="Rectangle"/>
          <p:cNvSpPr/>
          <p:nvPr>
            <p:ph type="body" sz="quarter" idx="15"/>
          </p:nvPr>
        </p:nvSpPr>
        <p:spPr>
          <a:xfrm>
            <a:off x="418444" y="4176259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chemeClr val="accent4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88" name="Rectangle"/>
          <p:cNvSpPr/>
          <p:nvPr>
            <p:ph type="body" sz="quarter" idx="16"/>
          </p:nvPr>
        </p:nvSpPr>
        <p:spPr>
          <a:xfrm>
            <a:off x="402269" y="5320679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AA966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389" name="Line"/>
          <p:cNvSpPr/>
          <p:nvPr/>
        </p:nvSpPr>
        <p:spPr>
          <a:xfrm flipH="1" flipV="1">
            <a:off x="418445" y="2847663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0" name="Line"/>
          <p:cNvSpPr/>
          <p:nvPr/>
        </p:nvSpPr>
        <p:spPr>
          <a:xfrm flipH="1" flipV="1">
            <a:off x="418445" y="3999957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1" name="Line"/>
          <p:cNvSpPr/>
          <p:nvPr/>
        </p:nvSpPr>
        <p:spPr>
          <a:xfrm flipH="1" flipV="1">
            <a:off x="418445" y="5137380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2" name="Rectangle"/>
          <p:cNvSpPr/>
          <p:nvPr>
            <p:ph type="body" sz="quarter" idx="17"/>
          </p:nvPr>
        </p:nvSpPr>
        <p:spPr>
          <a:xfrm>
            <a:off x="2496063" y="3034757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93" name="Rectangle"/>
          <p:cNvSpPr/>
          <p:nvPr>
            <p:ph type="body" sz="quarter" idx="18"/>
          </p:nvPr>
        </p:nvSpPr>
        <p:spPr>
          <a:xfrm>
            <a:off x="2496063" y="4179906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94" name="Rectangle"/>
          <p:cNvSpPr/>
          <p:nvPr>
            <p:ph type="body" sz="quarter" idx="19"/>
          </p:nvPr>
        </p:nvSpPr>
        <p:spPr>
          <a:xfrm>
            <a:off x="2496063" y="5329959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</a:p>
        </p:txBody>
      </p:sp>
      <p:sp>
        <p:nvSpPr>
          <p:cNvPr id="3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7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39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613317" y="1531933"/>
          <a:ext cx="8128419" cy="4669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76329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  <a:gridCol w="612674"/>
              </a:tblGrid>
              <a:tr h="618332"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Jan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Feb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Mar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Apr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May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Jun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Jul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Aug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Sep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Oct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Nov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Dec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051429"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07" name="Title Text"/>
          <p:cNvSpPr txBox="1"/>
          <p:nvPr>
            <p:ph type="title"/>
          </p:nvPr>
        </p:nvSpPr>
        <p:spPr>
          <a:xfrm>
            <a:off x="402269" y="495867"/>
            <a:ext cx="7978542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8" name="Body Level One…"/>
          <p:cNvSpPr txBox="1"/>
          <p:nvPr>
            <p:ph type="body" sz="quarter" idx="1"/>
          </p:nvPr>
        </p:nvSpPr>
        <p:spPr>
          <a:xfrm>
            <a:off x="402269" y="2009907"/>
            <a:ext cx="533401" cy="25673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571500" indent="-1143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051560" indent="-13716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5240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19812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Rectangle"/>
          <p:cNvSpPr/>
          <p:nvPr>
            <p:ph type="body" sz="quarter" idx="13"/>
          </p:nvPr>
        </p:nvSpPr>
        <p:spPr>
          <a:xfrm>
            <a:off x="1561170" y="3057175"/>
            <a:ext cx="293277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10" name="Rectangle"/>
          <p:cNvSpPr/>
          <p:nvPr>
            <p:ph type="body" sz="quarter" idx="14"/>
          </p:nvPr>
        </p:nvSpPr>
        <p:spPr>
          <a:xfrm>
            <a:off x="402269" y="2531360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11" name="Rectangle"/>
          <p:cNvSpPr/>
          <p:nvPr>
            <p:ph type="body" sz="quarter" idx="15"/>
          </p:nvPr>
        </p:nvSpPr>
        <p:spPr>
          <a:xfrm>
            <a:off x="3891776" y="3579402"/>
            <a:ext cx="2241395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12" name="Rectangle"/>
          <p:cNvSpPr/>
          <p:nvPr>
            <p:ph type="body" sz="quarter" idx="16"/>
          </p:nvPr>
        </p:nvSpPr>
        <p:spPr>
          <a:xfrm>
            <a:off x="402269" y="3052811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13" name="Rectangle"/>
          <p:cNvSpPr/>
          <p:nvPr>
            <p:ph type="body" sz="quarter" idx="17"/>
          </p:nvPr>
        </p:nvSpPr>
        <p:spPr>
          <a:xfrm>
            <a:off x="2445022" y="4107362"/>
            <a:ext cx="527719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14" name="Rectangle"/>
          <p:cNvSpPr/>
          <p:nvPr>
            <p:ph type="body" sz="quarter" idx="18"/>
          </p:nvPr>
        </p:nvSpPr>
        <p:spPr>
          <a:xfrm>
            <a:off x="402269" y="3574264"/>
            <a:ext cx="533401" cy="25673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15" name="Rectangle"/>
          <p:cNvSpPr/>
          <p:nvPr>
            <p:ph type="body" sz="quarter" idx="19"/>
          </p:nvPr>
        </p:nvSpPr>
        <p:spPr>
          <a:xfrm>
            <a:off x="4666784" y="4617168"/>
            <a:ext cx="3624148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16" name="Rectangle"/>
          <p:cNvSpPr/>
          <p:nvPr>
            <p:ph type="body" sz="quarter" idx="20"/>
          </p:nvPr>
        </p:nvSpPr>
        <p:spPr>
          <a:xfrm>
            <a:off x="402269" y="4095715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17" name="Rectangle"/>
          <p:cNvSpPr/>
          <p:nvPr>
            <p:ph type="body" sz="quarter" idx="21"/>
          </p:nvPr>
        </p:nvSpPr>
        <p:spPr>
          <a:xfrm>
            <a:off x="1561170" y="5138620"/>
            <a:ext cx="3999726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18" name="Rectangle"/>
          <p:cNvSpPr/>
          <p:nvPr>
            <p:ph type="body" sz="quarter" idx="22"/>
          </p:nvPr>
        </p:nvSpPr>
        <p:spPr>
          <a:xfrm>
            <a:off x="402269" y="5660073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19" name="Rectangle"/>
          <p:cNvSpPr/>
          <p:nvPr>
            <p:ph type="body" sz="quarter" idx="23"/>
          </p:nvPr>
        </p:nvSpPr>
        <p:spPr>
          <a:xfrm>
            <a:off x="3451302" y="5660073"/>
            <a:ext cx="483963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0" name="Rectangle"/>
          <p:cNvSpPr/>
          <p:nvPr>
            <p:ph type="body" sz="quarter" idx="24"/>
          </p:nvPr>
        </p:nvSpPr>
        <p:spPr>
          <a:xfrm>
            <a:off x="402269" y="4617168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21" name="Rectangle"/>
          <p:cNvSpPr/>
          <p:nvPr>
            <p:ph type="body" sz="quarter" idx="25"/>
          </p:nvPr>
        </p:nvSpPr>
        <p:spPr>
          <a:xfrm>
            <a:off x="402269" y="5138620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22" name="Rectangle"/>
          <p:cNvSpPr/>
          <p:nvPr>
            <p:ph type="body" sz="quarter" idx="26"/>
          </p:nvPr>
        </p:nvSpPr>
        <p:spPr>
          <a:xfrm>
            <a:off x="2564780" y="2544220"/>
            <a:ext cx="424304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3" name="Rectangle"/>
          <p:cNvSpPr/>
          <p:nvPr>
            <p:ph type="body" sz="quarter" idx="27"/>
          </p:nvPr>
        </p:nvSpPr>
        <p:spPr>
          <a:xfrm>
            <a:off x="1401269" y="2016693"/>
            <a:ext cx="3207971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5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7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2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7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ody Level One…"/>
          <p:cNvSpPr txBox="1"/>
          <p:nvPr>
            <p:ph type="body" sz="quarter" idx="1"/>
          </p:nvPr>
        </p:nvSpPr>
        <p:spPr>
          <a:xfrm>
            <a:off x="401571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6" name="Rectangle"/>
          <p:cNvSpPr/>
          <p:nvPr>
            <p:ph type="body" sz="quarter" idx="13"/>
          </p:nvPr>
        </p:nvSpPr>
        <p:spPr>
          <a:xfrm>
            <a:off x="401571" y="2442410"/>
            <a:ext cx="2565700" cy="3420001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47" name="Rectangle"/>
          <p:cNvSpPr/>
          <p:nvPr>
            <p:ph type="body" sz="quarter" idx="14"/>
          </p:nvPr>
        </p:nvSpPr>
        <p:spPr>
          <a:xfrm>
            <a:off x="401571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48" name="Rectangle"/>
          <p:cNvSpPr/>
          <p:nvPr>
            <p:ph type="body" sz="quarter" idx="15"/>
          </p:nvPr>
        </p:nvSpPr>
        <p:spPr>
          <a:xfrm>
            <a:off x="3292021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49" name="Rectangle"/>
          <p:cNvSpPr/>
          <p:nvPr>
            <p:ph type="body" sz="quarter" idx="16"/>
          </p:nvPr>
        </p:nvSpPr>
        <p:spPr>
          <a:xfrm>
            <a:off x="6178949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50" name="Rectangle"/>
          <p:cNvSpPr/>
          <p:nvPr>
            <p:ph type="body" sz="quarter" idx="17"/>
          </p:nvPr>
        </p:nvSpPr>
        <p:spPr>
          <a:xfrm>
            <a:off x="3292021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51" name="Rectangle"/>
          <p:cNvSpPr/>
          <p:nvPr>
            <p:ph type="body" sz="quarter" idx="18"/>
          </p:nvPr>
        </p:nvSpPr>
        <p:spPr>
          <a:xfrm>
            <a:off x="6178949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b="1" sz="8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  <p:sp>
        <p:nvSpPr>
          <p:cNvPr id="452" name="Rectangle"/>
          <p:cNvSpPr/>
          <p:nvPr>
            <p:ph type="body" sz="quarter" idx="19"/>
          </p:nvPr>
        </p:nvSpPr>
        <p:spPr>
          <a:xfrm>
            <a:off x="3292021" y="2442410"/>
            <a:ext cx="2565700" cy="3420002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53" name="Rectangle"/>
          <p:cNvSpPr/>
          <p:nvPr>
            <p:ph type="body" sz="quarter" idx="20"/>
          </p:nvPr>
        </p:nvSpPr>
        <p:spPr>
          <a:xfrm>
            <a:off x="6178949" y="2442410"/>
            <a:ext cx="2565700" cy="3420002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"/>
          <p:cNvGrpSpPr/>
          <p:nvPr/>
        </p:nvGrpSpPr>
        <p:grpSpPr>
          <a:xfrm>
            <a:off x="407193" y="1665288"/>
            <a:ext cx="4223738" cy="2052001"/>
            <a:chOff x="0" y="0"/>
            <a:chExt cx="4223736" cy="2051999"/>
          </a:xfrm>
        </p:grpSpPr>
        <p:sp>
          <p:nvSpPr>
            <p:cNvPr id="461" name="Rectangle"/>
            <p:cNvSpPr/>
            <p:nvPr/>
          </p:nvSpPr>
          <p:spPr>
            <a:xfrm>
              <a:off x="-1" y="0"/>
              <a:ext cx="4073211" cy="20520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2" name="Triangle"/>
            <p:cNvSpPr/>
            <p:nvPr/>
          </p:nvSpPr>
          <p:spPr>
            <a:xfrm rot="5400000">
              <a:off x="4018520" y="266940"/>
              <a:ext cx="252001" cy="158433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4670740" y="1665287"/>
            <a:ext cx="4073211" cy="2247808"/>
            <a:chOff x="0" y="0"/>
            <a:chExt cx="4073209" cy="2247806"/>
          </a:xfrm>
        </p:grpSpPr>
        <p:sp>
          <p:nvSpPr>
            <p:cNvPr id="464" name="Rectangle"/>
            <p:cNvSpPr/>
            <p:nvPr/>
          </p:nvSpPr>
          <p:spPr>
            <a:xfrm>
              <a:off x="0" y="-1"/>
              <a:ext cx="4073210" cy="2059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5" name="Triangle"/>
            <p:cNvSpPr/>
            <p:nvPr/>
          </p:nvSpPr>
          <p:spPr>
            <a:xfrm rot="10800000">
              <a:off x="3697380" y="2042867"/>
              <a:ext cx="187916" cy="204940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07193" y="3749587"/>
            <a:ext cx="4073211" cy="2287959"/>
            <a:chOff x="0" y="0"/>
            <a:chExt cx="4073209" cy="2287958"/>
          </a:xfrm>
        </p:grpSpPr>
        <p:sp>
          <p:nvSpPr>
            <p:cNvPr id="467" name="Rectangle"/>
            <p:cNvSpPr/>
            <p:nvPr/>
          </p:nvSpPr>
          <p:spPr>
            <a:xfrm rot="10800000">
              <a:off x="0" y="192138"/>
              <a:ext cx="4073210" cy="209582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8" name="Triangle"/>
            <p:cNvSpPr/>
            <p:nvPr/>
          </p:nvSpPr>
          <p:spPr>
            <a:xfrm>
              <a:off x="187914" y="0"/>
              <a:ext cx="187916" cy="208600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4523221" y="3939988"/>
            <a:ext cx="4220730" cy="2097559"/>
            <a:chOff x="0" y="0"/>
            <a:chExt cx="4220728" cy="2097557"/>
          </a:xfrm>
        </p:grpSpPr>
        <p:sp>
          <p:nvSpPr>
            <p:cNvPr id="470" name="Rectangle"/>
            <p:cNvSpPr/>
            <p:nvPr/>
          </p:nvSpPr>
          <p:spPr>
            <a:xfrm rot="10800000">
              <a:off x="147519" y="-1"/>
              <a:ext cx="4073210" cy="2097559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Triangle"/>
            <p:cNvSpPr/>
            <p:nvPr/>
          </p:nvSpPr>
          <p:spPr>
            <a:xfrm rot="16200000">
              <a:off x="-49582" y="1664501"/>
              <a:ext cx="257596" cy="158433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4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" name="Rectangle"/>
          <p:cNvSpPr/>
          <p:nvPr>
            <p:ph type="body" sz="quarter" idx="13"/>
          </p:nvPr>
        </p:nvSpPr>
        <p:spPr>
          <a:xfrm>
            <a:off x="5000257" y="2024620"/>
            <a:ext cx="3414177" cy="133333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76" name="Rectangle"/>
          <p:cNvSpPr/>
          <p:nvPr>
            <p:ph type="body" sz="quarter" idx="14"/>
          </p:nvPr>
        </p:nvSpPr>
        <p:spPr>
          <a:xfrm>
            <a:off x="736709" y="4344877"/>
            <a:ext cx="3414178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77" name="Rectangle"/>
          <p:cNvSpPr/>
          <p:nvPr>
            <p:ph type="body" sz="quarter" idx="15"/>
          </p:nvPr>
        </p:nvSpPr>
        <p:spPr>
          <a:xfrm>
            <a:off x="5000257" y="4344877"/>
            <a:ext cx="3414177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9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80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482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"/>
          <p:cNvGrpSpPr/>
          <p:nvPr/>
        </p:nvGrpSpPr>
        <p:grpSpPr>
          <a:xfrm>
            <a:off x="407193" y="1665288"/>
            <a:ext cx="4223738" cy="2052001"/>
            <a:chOff x="0" y="0"/>
            <a:chExt cx="4223736" cy="2051999"/>
          </a:xfrm>
        </p:grpSpPr>
        <p:sp>
          <p:nvSpPr>
            <p:cNvPr id="489" name="Rectangle"/>
            <p:cNvSpPr/>
            <p:nvPr/>
          </p:nvSpPr>
          <p:spPr>
            <a:xfrm>
              <a:off x="-1" y="0"/>
              <a:ext cx="4073211" cy="20520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0" name="Triangle"/>
            <p:cNvSpPr/>
            <p:nvPr/>
          </p:nvSpPr>
          <p:spPr>
            <a:xfrm rot="5400000">
              <a:off x="4018520" y="1585992"/>
              <a:ext cx="252001" cy="158433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670740" y="1665287"/>
            <a:ext cx="4073211" cy="2247808"/>
            <a:chOff x="0" y="0"/>
            <a:chExt cx="4073209" cy="2247806"/>
          </a:xfrm>
        </p:grpSpPr>
        <p:sp>
          <p:nvSpPr>
            <p:cNvPr id="492" name="Rectangle"/>
            <p:cNvSpPr/>
            <p:nvPr/>
          </p:nvSpPr>
          <p:spPr>
            <a:xfrm>
              <a:off x="0" y="-1"/>
              <a:ext cx="4073210" cy="2059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3" name="Triangle"/>
            <p:cNvSpPr/>
            <p:nvPr/>
          </p:nvSpPr>
          <p:spPr>
            <a:xfrm rot="10800000">
              <a:off x="190337" y="2042867"/>
              <a:ext cx="187915" cy="204940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95" name="Rectangle"/>
          <p:cNvSpPr/>
          <p:nvPr/>
        </p:nvSpPr>
        <p:spPr>
          <a:xfrm rot="10800000">
            <a:off x="2598771" y="3985545"/>
            <a:ext cx="4073210" cy="2052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7" name="Body Level One…"/>
          <p:cNvSpPr txBox="1"/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Rectangle"/>
          <p:cNvSpPr/>
          <p:nvPr>
            <p:ph type="body" sz="quarter" idx="13"/>
          </p:nvPr>
        </p:nvSpPr>
        <p:spPr>
          <a:xfrm>
            <a:off x="5000257" y="2024620"/>
            <a:ext cx="3414177" cy="133333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499" name="Rectangle"/>
          <p:cNvSpPr/>
          <p:nvPr>
            <p:ph type="body" sz="quarter" idx="14"/>
          </p:nvPr>
        </p:nvSpPr>
        <p:spPr>
          <a:xfrm>
            <a:off x="2928287" y="4344877"/>
            <a:ext cx="3414178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500" name="Triangle"/>
          <p:cNvSpPr/>
          <p:nvPr/>
        </p:nvSpPr>
        <p:spPr>
          <a:xfrm>
            <a:off x="4094498" y="3779737"/>
            <a:ext cx="189001" cy="211245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2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03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4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50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3" name="Body Level One…"/>
          <p:cNvSpPr txBox="1"/>
          <p:nvPr>
            <p:ph type="body" sz="half" idx="1"/>
          </p:nvPr>
        </p:nvSpPr>
        <p:spPr>
          <a:xfrm>
            <a:off x="401571" y="1652338"/>
            <a:ext cx="4170430" cy="4362701"/>
          </a:xfrm>
          <a:prstGeom prst="rect">
            <a:avLst/>
          </a:prstGeom>
          <a:solidFill>
            <a:schemeClr val="accent1"/>
          </a:solidFill>
        </p:spPr>
        <p:txBody>
          <a:bodyPr lIns="279400" tIns="279400" rIns="279400" bIns="279400"/>
          <a:lstStyle>
            <a:lvl1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4508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7937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1366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4795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" name="Rectangle"/>
          <p:cNvSpPr/>
          <p:nvPr>
            <p:ph type="body" sz="quarter" idx="13"/>
          </p:nvPr>
        </p:nvSpPr>
        <p:spPr>
          <a:xfrm>
            <a:off x="4827670" y="1652338"/>
            <a:ext cx="3913271" cy="2089485"/>
          </a:xfrm>
          <a:prstGeom prst="rect">
            <a:avLst/>
          </a:prstGeom>
          <a:solidFill>
            <a:srgbClr val="C7E4CE"/>
          </a:solidFill>
        </p:spPr>
        <p:txBody>
          <a:bodyPr lIns="279400" tIns="279400" rIns="279400" bIns="279400"/>
          <a:lstStyle/>
          <a:p>
            <a:pPr marL="0" indent="107999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chemeClr val="accent1"/>
                </a:solidFill>
              </a:defRPr>
            </a:pPr>
          </a:p>
        </p:txBody>
      </p:sp>
      <p:sp>
        <p:nvSpPr>
          <p:cNvPr id="515" name="Rectangle"/>
          <p:cNvSpPr/>
          <p:nvPr>
            <p:ph type="body" sz="quarter" idx="14"/>
          </p:nvPr>
        </p:nvSpPr>
        <p:spPr>
          <a:xfrm>
            <a:off x="4827670" y="3925554"/>
            <a:ext cx="3913271" cy="2089485"/>
          </a:xfrm>
          <a:prstGeom prst="rect">
            <a:avLst/>
          </a:prstGeom>
          <a:solidFill>
            <a:srgbClr val="DDD5C2"/>
          </a:solidFill>
        </p:spPr>
        <p:txBody>
          <a:bodyPr lIns="279400" tIns="279400" rIns="279400" bIns="279400"/>
          <a:lstStyle/>
          <a:p>
            <a:pPr marL="0" indent="107999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chemeClr val="accent1"/>
                </a:solidFill>
              </a:defRPr>
            </a:pPr>
          </a:p>
        </p:txBody>
      </p:sp>
      <p:sp>
        <p:nvSpPr>
          <p:cNvPr id="5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7" name="Rectangle"/>
          <p:cNvSpPr/>
          <p:nvPr>
            <p:ph type="body" sz="quarter" idx="15"/>
          </p:nvPr>
        </p:nvSpPr>
        <p:spPr>
          <a:xfrm>
            <a:off x="399600" y="5885727"/>
            <a:ext cx="41724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b="1" sz="1100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6" name="Circle"/>
          <p:cNvSpPr/>
          <p:nvPr/>
        </p:nvSpPr>
        <p:spPr>
          <a:xfrm>
            <a:off x="472639" y="2193729"/>
            <a:ext cx="3258741" cy="325874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27" name="Line"/>
          <p:cNvSpPr/>
          <p:nvPr/>
        </p:nvSpPr>
        <p:spPr>
          <a:xfrm>
            <a:off x="3094673" y="4864742"/>
            <a:ext cx="3686599" cy="1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8" name="Line"/>
          <p:cNvSpPr/>
          <p:nvPr/>
        </p:nvSpPr>
        <p:spPr>
          <a:xfrm>
            <a:off x="3365239" y="2908419"/>
            <a:ext cx="1506383" cy="1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9" name="Circle"/>
          <p:cNvSpPr/>
          <p:nvPr/>
        </p:nvSpPr>
        <p:spPr>
          <a:xfrm>
            <a:off x="4617853" y="2017464"/>
            <a:ext cx="1781911" cy="178191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0" name="Circle"/>
          <p:cNvSpPr/>
          <p:nvPr/>
        </p:nvSpPr>
        <p:spPr>
          <a:xfrm>
            <a:off x="6624490" y="3919036"/>
            <a:ext cx="1781912" cy="178191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531" name="Body Level One…"/>
          <p:cNvSpPr txBox="1"/>
          <p:nvPr>
            <p:ph type="body" sz="quarter" idx="1"/>
          </p:nvPr>
        </p:nvSpPr>
        <p:spPr>
          <a:xfrm>
            <a:off x="819661" y="2540750"/>
            <a:ext cx="2564697" cy="256469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571499" y="1781993"/>
            <a:ext cx="7942458" cy="41110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chemeClr val="accent3"/>
                </a:solidFill>
              </a:defRPr>
            </a:pPr>
          </a:p>
        </p:txBody>
      </p:sp>
      <p:sp>
        <p:nvSpPr>
          <p:cNvPr id="541" name="Body Level One…"/>
          <p:cNvSpPr txBox="1"/>
          <p:nvPr>
            <p:ph type="body" sz="half" idx="1"/>
          </p:nvPr>
        </p:nvSpPr>
        <p:spPr>
          <a:xfrm>
            <a:off x="928338" y="2196775"/>
            <a:ext cx="7228780" cy="328152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2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ody Level One…"/>
          <p:cNvSpPr txBox="1"/>
          <p:nvPr>
            <p:ph type="body" idx="1"/>
          </p:nvPr>
        </p:nvSpPr>
        <p:spPr>
          <a:xfrm>
            <a:off x="575072" y="2256918"/>
            <a:ext cx="7987904" cy="35714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1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578606" y="-1"/>
            <a:ext cx="875385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9.jpeg" descr="image9.jpeg"/>
          <p:cNvPicPr>
            <a:picLocks noChangeAspect="1"/>
          </p:cNvPicPr>
          <p:nvPr/>
        </p:nvPicPr>
        <p:blipFill>
          <a:blip r:embed="rId2">
            <a:extLst/>
          </a:blip>
          <a:srcRect l="3878" t="17398" r="0" b="143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Body Level One…"/>
          <p:cNvSpPr txBox="1"/>
          <p:nvPr>
            <p:ph type="body" idx="1"/>
          </p:nvPr>
        </p:nvSpPr>
        <p:spPr>
          <a:xfrm>
            <a:off x="575072" y="1573212"/>
            <a:ext cx="7938884" cy="4303714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rgbClr val="006241"/>
              </a:gs>
              <a:gs pos="70000">
                <a:srgbClr val="328A5E">
                  <a:alpha val="78000"/>
                </a:srgb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pic>
        <p:nvPicPr>
          <p:cNvPr id="5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62000" y="1830598"/>
            <a:ext cx="6762750" cy="24112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69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70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71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8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83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5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94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595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96" name="Body Level One…"/>
          <p:cNvSpPr txBox="1"/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8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chemeClr val="accent3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07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08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0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61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21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3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-3" y="0"/>
            <a:ext cx="9144001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3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pPr/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633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634" name="Body Level One…"/>
          <p:cNvSpPr txBox="1"/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Title Text"/>
          <p:cNvSpPr txBox="1"/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6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b="1" sz="86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3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mage"/>
          <p:cNvSpPr/>
          <p:nvPr>
            <p:ph type="pic" sz="half" idx="13"/>
          </p:nvPr>
        </p:nvSpPr>
        <p:spPr>
          <a:xfrm>
            <a:off x="402270" y="1762738"/>
            <a:ext cx="3269800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45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6" name="Image"/>
          <p:cNvSpPr/>
          <p:nvPr>
            <p:ph type="pic" sz="quarter" idx="14"/>
          </p:nvPr>
        </p:nvSpPr>
        <p:spPr>
          <a:xfrm>
            <a:off x="6458675" y="1762738"/>
            <a:ext cx="2283057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47" name="Image"/>
          <p:cNvSpPr/>
          <p:nvPr>
            <p:ph type="pic" sz="quarter" idx="15"/>
          </p:nvPr>
        </p:nvSpPr>
        <p:spPr>
          <a:xfrm>
            <a:off x="3923843" y="1762740"/>
            <a:ext cx="2283057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48" name="Image"/>
          <p:cNvSpPr/>
          <p:nvPr>
            <p:ph type="pic" sz="quarter" idx="16"/>
          </p:nvPr>
        </p:nvSpPr>
        <p:spPr>
          <a:xfrm>
            <a:off x="3923843" y="4055998"/>
            <a:ext cx="2283057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Image"/>
          <p:cNvSpPr/>
          <p:nvPr>
            <p:ph type="pic" sz="quarter" idx="13"/>
          </p:nvPr>
        </p:nvSpPr>
        <p:spPr>
          <a:xfrm>
            <a:off x="402270" y="1762738"/>
            <a:ext cx="1811390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57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8" name="Image"/>
          <p:cNvSpPr/>
          <p:nvPr>
            <p:ph type="pic" sz="quarter" idx="14"/>
          </p:nvPr>
        </p:nvSpPr>
        <p:spPr>
          <a:xfrm>
            <a:off x="2472667" y="1762740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59" name="Image"/>
          <p:cNvSpPr/>
          <p:nvPr>
            <p:ph type="pic" sz="quarter" idx="15"/>
          </p:nvPr>
        </p:nvSpPr>
        <p:spPr>
          <a:xfrm>
            <a:off x="2472667" y="4055998"/>
            <a:ext cx="1970565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60" name="Image"/>
          <p:cNvSpPr/>
          <p:nvPr>
            <p:ph type="pic" sz="quarter" idx="16"/>
          </p:nvPr>
        </p:nvSpPr>
        <p:spPr>
          <a:xfrm>
            <a:off x="4700768" y="1762740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61" name="Image"/>
          <p:cNvSpPr/>
          <p:nvPr>
            <p:ph type="pic" sz="quarter" idx="17"/>
          </p:nvPr>
        </p:nvSpPr>
        <p:spPr>
          <a:xfrm>
            <a:off x="4700768" y="4055998"/>
            <a:ext cx="1970565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62" name="Image"/>
          <p:cNvSpPr/>
          <p:nvPr>
            <p:ph type="pic" sz="quarter" idx="18"/>
          </p:nvPr>
        </p:nvSpPr>
        <p:spPr>
          <a:xfrm>
            <a:off x="6930341" y="1762738"/>
            <a:ext cx="1811389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Text"/>
          <p:cNvSpPr txBox="1"/>
          <p:nvPr>
            <p:ph type="title"/>
          </p:nvPr>
        </p:nvSpPr>
        <p:spPr>
          <a:xfrm>
            <a:off x="402270" y="476719"/>
            <a:ext cx="7978541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1" name="Image"/>
          <p:cNvSpPr/>
          <p:nvPr>
            <p:ph type="pic" sz="quarter" idx="13"/>
          </p:nvPr>
        </p:nvSpPr>
        <p:spPr>
          <a:xfrm>
            <a:off x="4648201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2" name="Image"/>
          <p:cNvSpPr/>
          <p:nvPr>
            <p:ph type="pic" sz="quarter" idx="14"/>
          </p:nvPr>
        </p:nvSpPr>
        <p:spPr>
          <a:xfrm>
            <a:off x="6771165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3" name="Image"/>
          <p:cNvSpPr/>
          <p:nvPr>
            <p:ph type="pic" sz="quarter" idx="15"/>
          </p:nvPr>
        </p:nvSpPr>
        <p:spPr>
          <a:xfrm>
            <a:off x="4647270" y="4049045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4" name="Image"/>
          <p:cNvSpPr/>
          <p:nvPr>
            <p:ph type="pic" sz="quarter" idx="16"/>
          </p:nvPr>
        </p:nvSpPr>
        <p:spPr>
          <a:xfrm>
            <a:off x="6771165" y="4049045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5" name="Image"/>
          <p:cNvSpPr/>
          <p:nvPr>
            <p:ph type="pic" sz="quarter" idx="17"/>
          </p:nvPr>
        </p:nvSpPr>
        <p:spPr>
          <a:xfrm>
            <a:off x="2527476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6" name="Image"/>
          <p:cNvSpPr/>
          <p:nvPr>
            <p:ph type="pic" sz="quarter" idx="18"/>
          </p:nvPr>
        </p:nvSpPr>
        <p:spPr>
          <a:xfrm>
            <a:off x="2523376" y="4049045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7" name="Image"/>
          <p:cNvSpPr/>
          <p:nvPr>
            <p:ph type="pic" sz="quarter" idx="19"/>
          </p:nvPr>
        </p:nvSpPr>
        <p:spPr>
          <a:xfrm>
            <a:off x="399480" y="1768792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8" name="Image"/>
          <p:cNvSpPr/>
          <p:nvPr>
            <p:ph type="pic" sz="quarter" idx="20"/>
          </p:nvPr>
        </p:nvSpPr>
        <p:spPr>
          <a:xfrm>
            <a:off x="399480" y="4049045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7" name="Shape"/>
          <p:cNvSpPr/>
          <p:nvPr/>
        </p:nvSpPr>
        <p:spPr>
          <a:xfrm>
            <a:off x="589982" y="2731795"/>
            <a:ext cx="221774" cy="29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688" name="Shape"/>
          <p:cNvSpPr/>
          <p:nvPr/>
        </p:nvSpPr>
        <p:spPr>
          <a:xfrm>
            <a:off x="592545" y="4137364"/>
            <a:ext cx="221048" cy="22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689" name="Shape"/>
          <p:cNvSpPr/>
          <p:nvPr/>
        </p:nvSpPr>
        <p:spPr>
          <a:xfrm>
            <a:off x="589980" y="4747607"/>
            <a:ext cx="221593" cy="29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690" name="Shape"/>
          <p:cNvSpPr/>
          <p:nvPr/>
        </p:nvSpPr>
        <p:spPr>
          <a:xfrm>
            <a:off x="600694" y="3401688"/>
            <a:ext cx="198064" cy="36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691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3" cy="4488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Rectangle"/>
          <p:cNvSpPr/>
          <p:nvPr>
            <p:ph type="body" sz="quarter" idx="13"/>
          </p:nvPr>
        </p:nvSpPr>
        <p:spPr>
          <a:xfrm>
            <a:off x="972867" y="3379172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693" name="Rectangle"/>
          <p:cNvSpPr/>
          <p:nvPr>
            <p:ph type="body" sz="quarter" idx="14"/>
          </p:nvPr>
        </p:nvSpPr>
        <p:spPr>
          <a:xfrm>
            <a:off x="972867" y="4021723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694" name="Rectangle"/>
          <p:cNvSpPr/>
          <p:nvPr>
            <p:ph type="body" sz="quarter" idx="15"/>
          </p:nvPr>
        </p:nvSpPr>
        <p:spPr>
          <a:xfrm>
            <a:off x="972867" y="4680751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695" name="Line"/>
          <p:cNvSpPr/>
          <p:nvPr/>
        </p:nvSpPr>
        <p:spPr>
          <a:xfrm flipH="1">
            <a:off x="402269" y="2520068"/>
            <a:ext cx="1" cy="268330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7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98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9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700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9000">
                <a:srgbClr val="006241"/>
              </a:gs>
              <a:gs pos="100000">
                <a:srgbClr val="70B207"/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3" name="Rectangle"/>
          <p:cNvSpPr/>
          <p:nvPr/>
        </p:nvSpPr>
        <p:spPr>
          <a:xfrm>
            <a:off x="0" y="6588677"/>
            <a:ext cx="9144000" cy="269323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6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8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9" name="Shape"/>
          <p:cNvSpPr/>
          <p:nvPr/>
        </p:nvSpPr>
        <p:spPr>
          <a:xfrm>
            <a:off x="589982" y="2731795"/>
            <a:ext cx="221774" cy="29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fill="norm" stroke="1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1400"/>
            </a:pPr>
          </a:p>
        </p:txBody>
      </p:sp>
      <p:sp>
        <p:nvSpPr>
          <p:cNvPr id="710" name="Shape"/>
          <p:cNvSpPr/>
          <p:nvPr/>
        </p:nvSpPr>
        <p:spPr>
          <a:xfrm>
            <a:off x="592545" y="4137364"/>
            <a:ext cx="221048" cy="22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fill="norm" stroke="1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1400"/>
            </a:pPr>
          </a:p>
        </p:txBody>
      </p:sp>
      <p:sp>
        <p:nvSpPr>
          <p:cNvPr id="711" name="Shape"/>
          <p:cNvSpPr/>
          <p:nvPr/>
        </p:nvSpPr>
        <p:spPr>
          <a:xfrm>
            <a:off x="589980" y="4747607"/>
            <a:ext cx="221593" cy="29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1400"/>
            </a:pPr>
          </a:p>
        </p:txBody>
      </p:sp>
      <p:sp>
        <p:nvSpPr>
          <p:cNvPr id="712" name="Shape"/>
          <p:cNvSpPr/>
          <p:nvPr/>
        </p:nvSpPr>
        <p:spPr>
          <a:xfrm>
            <a:off x="600694" y="3401688"/>
            <a:ext cx="198064" cy="36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1400"/>
            </a:pPr>
          </a:p>
        </p:txBody>
      </p:sp>
      <p:sp>
        <p:nvSpPr>
          <p:cNvPr id="713" name="Body Level One…"/>
          <p:cNvSpPr txBox="1"/>
          <p:nvPr>
            <p:ph type="body" sz="quarter" idx="1"/>
          </p:nvPr>
        </p:nvSpPr>
        <p:spPr>
          <a:xfrm>
            <a:off x="972866" y="2654243"/>
            <a:ext cx="7406753" cy="4488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Rectangle"/>
          <p:cNvSpPr/>
          <p:nvPr>
            <p:ph type="body" sz="quarter" idx="13"/>
          </p:nvPr>
        </p:nvSpPr>
        <p:spPr>
          <a:xfrm>
            <a:off x="972867" y="3379172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715" name="Rectangle"/>
          <p:cNvSpPr/>
          <p:nvPr>
            <p:ph type="body" sz="quarter" idx="14"/>
          </p:nvPr>
        </p:nvSpPr>
        <p:spPr>
          <a:xfrm>
            <a:off x="972867" y="4021723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716" name="Rectangle"/>
          <p:cNvSpPr/>
          <p:nvPr>
            <p:ph type="body" sz="quarter" idx="15"/>
          </p:nvPr>
        </p:nvSpPr>
        <p:spPr>
          <a:xfrm>
            <a:off x="972867" y="4680751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717" name="Line"/>
          <p:cNvSpPr/>
          <p:nvPr/>
        </p:nvSpPr>
        <p:spPr>
          <a:xfrm flipH="1">
            <a:off x="402269" y="2520068"/>
            <a:ext cx="1" cy="268330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1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719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728" name="Title Text"/>
          <p:cNvSpPr txBox="1"/>
          <p:nvPr>
            <p:ph type="title"/>
          </p:nvPr>
        </p:nvSpPr>
        <p:spPr>
          <a:xfrm>
            <a:off x="571500" y="1876586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2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7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/>
          <p:nvPr>
            <p:ph type="title"/>
          </p:nvPr>
        </p:nvSpPr>
        <p:spPr>
          <a:xfrm>
            <a:off x="571500" y="1876586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741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1893767"/>
            <a:ext cx="7158039" cy="393096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54380" indent="-41148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028700" indent="-342900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414462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1757362" indent="-385762">
              <a:buClr>
                <a:srgbClr val="70B207"/>
              </a:buClr>
              <a:buFontTx/>
              <a:buAutoNum type="arabicPeriod" startAt="1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Line"/>
          <p:cNvSpPr/>
          <p:nvPr/>
        </p:nvSpPr>
        <p:spPr>
          <a:xfrm flipH="1" flipV="1">
            <a:off x="762000" y="15960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8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043" y="6090618"/>
            <a:ext cx="2256696" cy="250745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759943" y="2730355"/>
            <a:ext cx="3466068" cy="307748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402269" y="476719"/>
            <a:ext cx="7978542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sp>
        <p:nvSpPr>
          <p:cNvPr id="92" name="Rectangle"/>
          <p:cNvSpPr/>
          <p:nvPr>
            <p:ph type="body" sz="quarter" idx="13"/>
          </p:nvPr>
        </p:nvSpPr>
        <p:spPr>
          <a:xfrm>
            <a:off x="759942" y="2174380"/>
            <a:ext cx="3466067" cy="43542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sp>
        <p:nvSpPr>
          <p:cNvPr id="93" name="Line"/>
          <p:cNvSpPr/>
          <p:nvPr/>
        </p:nvSpPr>
        <p:spPr>
          <a:xfrm flipH="1">
            <a:off x="4571999" y="2222626"/>
            <a:ext cx="1" cy="3585217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Rectangle"/>
          <p:cNvSpPr/>
          <p:nvPr>
            <p:ph type="body" sz="quarter" idx="14"/>
          </p:nvPr>
        </p:nvSpPr>
        <p:spPr>
          <a:xfrm>
            <a:off x="4917990" y="2174380"/>
            <a:ext cx="3466067" cy="43542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</a:p>
        </p:txBody>
      </p:sp>
      <p:pic>
        <p:nvPicPr>
          <p:cNvPr id="95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sz="half" idx="1"/>
          </p:nvPr>
        </p:nvSpPr>
        <p:spPr>
          <a:xfrm>
            <a:off x="402270" y="1647106"/>
            <a:ext cx="3979993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403225" y="1639888"/>
            <a:ext cx="8338505" cy="435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2269" y="476719"/>
            <a:ext cx="7977350" cy="768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© UAB. All Rights Reserved.</a:t>
            </a:r>
          </a:p>
        </p:txBody>
      </p:sp>
      <p:pic>
        <p:nvPicPr>
          <p:cNvPr id="8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</p:sldLayoutIdLst>
  <p:transition xmlns:p14="http://schemas.microsoft.com/office/powerpoint/2010/main" spd="med" advClick="1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31519" marR="0" indent="-274319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192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14500" marR="0" indent="-3429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71700" marR="0" indent="-3429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5908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480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052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9624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.tif"/><Relationship Id="rId3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 Fan, Abdullateef Almudaifer, Sungman Kang"/>
          <p:cNvSpPr txBox="1"/>
          <p:nvPr>
            <p:ph type="body" sz="quarter" idx="1"/>
          </p:nvPr>
        </p:nvSpPr>
        <p:spPr>
          <a:xfrm>
            <a:off x="762000" y="4333876"/>
            <a:ext cx="6762578" cy="1655762"/>
          </a:xfrm>
          <a:prstGeom prst="rect">
            <a:avLst/>
          </a:prstGeom>
        </p:spPr>
        <p:txBody>
          <a:bodyPr/>
          <a:lstStyle/>
          <a:p>
            <a:pPr/>
            <a:r>
              <a:t>Ke Fan, Abdullateef Almudaifer, Sungman Kang </a:t>
            </a:r>
            <a:endParaRPr sz="1200"/>
          </a:p>
          <a:p>
            <a:pPr/>
            <a:endParaRPr sz="1200"/>
          </a:p>
        </p:txBody>
      </p:sp>
      <p:sp>
        <p:nvSpPr>
          <p:cNvPr id="752" name="Investigation of Image Classification based on Transfer Learning and Siamese Network"/>
          <p:cNvSpPr txBox="1"/>
          <p:nvPr>
            <p:ph type="title"/>
          </p:nvPr>
        </p:nvSpPr>
        <p:spPr>
          <a:xfrm>
            <a:off x="762000" y="2526131"/>
            <a:ext cx="8122600" cy="1715669"/>
          </a:xfrm>
          <a:prstGeom prst="rect">
            <a:avLst/>
          </a:prstGeom>
        </p:spPr>
        <p:txBody>
          <a:bodyPr/>
          <a:lstStyle/>
          <a:p>
            <a:pPr defTabSz="548640">
              <a:defRPr sz="3600"/>
            </a:pPr>
            <a:r>
              <a:t>Investigation of Image Classification based on Transfer Learning and Siamese Network</a:t>
            </a:r>
            <a:endParaRPr sz="720"/>
          </a:p>
          <a:p>
            <a:pPr defTabSz="548640">
              <a:defRPr sz="3600"/>
            </a:pPr>
            <a:endParaRPr sz="72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iamese Network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iamese Network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Siamese Network</a:t>
            </a:r>
          </a:p>
        </p:txBody>
      </p:sp>
      <p:sp>
        <p:nvSpPr>
          <p:cNvPr id="814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5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16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0" r="15376" b="76841"/>
          <a:stretch>
            <a:fillRect/>
          </a:stretch>
        </p:blipFill>
        <p:spPr>
          <a:xfrm>
            <a:off x="223021" y="1722246"/>
            <a:ext cx="6000988" cy="1379805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Square"/>
          <p:cNvSpPr/>
          <p:nvPr/>
        </p:nvSpPr>
        <p:spPr>
          <a:xfrm>
            <a:off x="6253448" y="1964696"/>
            <a:ext cx="698501" cy="698501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18" name="Loss"/>
          <p:cNvSpPr txBox="1"/>
          <p:nvPr/>
        </p:nvSpPr>
        <p:spPr>
          <a:xfrm>
            <a:off x="6317516" y="2128526"/>
            <a:ext cx="5957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Loss </a:t>
            </a:r>
          </a:p>
        </p:txBody>
      </p:sp>
      <p:sp>
        <p:nvSpPr>
          <p:cNvPr id="819" name="Our network consists of a batch input layer and a deep CNN followed by L2 normalization, which results in the image embedding. This is followed by a loss function during training. Furthermore, we add one more CNN layer to generate classes output."/>
          <p:cNvSpPr txBox="1"/>
          <p:nvPr/>
        </p:nvSpPr>
        <p:spPr>
          <a:xfrm>
            <a:off x="467183" y="3448019"/>
            <a:ext cx="8231127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Our network consists of a batch input layer and a deep CNN followed by L2 normalization, which results in the image embedding. This is followed by a loss function during training. Furthermore, we add one more CNN layer to generate classes output.</a:t>
            </a:r>
          </a:p>
        </p:txBody>
      </p:sp>
      <p:sp>
        <p:nvSpPr>
          <p:cNvPr id="820" name="Arrow"/>
          <p:cNvSpPr/>
          <p:nvPr/>
        </p:nvSpPr>
        <p:spPr>
          <a:xfrm>
            <a:off x="7012978" y="2251185"/>
            <a:ext cx="208120" cy="201724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21" name="Square"/>
          <p:cNvSpPr/>
          <p:nvPr/>
        </p:nvSpPr>
        <p:spPr>
          <a:xfrm>
            <a:off x="7284555" y="1964696"/>
            <a:ext cx="698501" cy="698501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22" name="CNN"/>
          <p:cNvSpPr txBox="1"/>
          <p:nvPr/>
        </p:nvSpPr>
        <p:spPr>
          <a:xfrm>
            <a:off x="7348623" y="2128526"/>
            <a:ext cx="5957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CNN </a:t>
            </a:r>
          </a:p>
        </p:txBody>
      </p:sp>
      <p:sp>
        <p:nvSpPr>
          <p:cNvPr id="823" name="Arrow"/>
          <p:cNvSpPr/>
          <p:nvPr/>
        </p:nvSpPr>
        <p:spPr>
          <a:xfrm>
            <a:off x="8044085" y="2251185"/>
            <a:ext cx="208121" cy="201724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24" name="Classes"/>
          <p:cNvSpPr txBox="1"/>
          <p:nvPr/>
        </p:nvSpPr>
        <p:spPr>
          <a:xfrm>
            <a:off x="8309312" y="2198376"/>
            <a:ext cx="73651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Typical CNN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CNN Architecture</a:t>
            </a:r>
          </a:p>
        </p:txBody>
      </p:sp>
      <p:sp>
        <p:nvSpPr>
          <p:cNvPr id="8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696"/>
          <a:stretch>
            <a:fillRect/>
          </a:stretch>
        </p:blipFill>
        <p:spPr>
          <a:xfrm>
            <a:off x="284455" y="2081900"/>
            <a:ext cx="8397461" cy="2892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ontrastive Loss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Contrastive Loss</a:t>
            </a:r>
          </a:p>
        </p:txBody>
      </p:sp>
      <p:sp>
        <p:nvSpPr>
          <p:cNvPr id="831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2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33" name="Screen Shot 2021-04-17 at 5.00.37 PM.png" descr="Screen Shot 2021-04-17 at 5.0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445" y="1211134"/>
            <a:ext cx="8087110" cy="5115145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Line"/>
          <p:cNvSpPr/>
          <p:nvPr/>
        </p:nvSpPr>
        <p:spPr>
          <a:xfrm>
            <a:off x="4292481" y="2041141"/>
            <a:ext cx="1" cy="60362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35" name="Line"/>
          <p:cNvSpPr/>
          <p:nvPr/>
        </p:nvSpPr>
        <p:spPr>
          <a:xfrm>
            <a:off x="4330581" y="4758077"/>
            <a:ext cx="1" cy="60362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36" name="Shared weights"/>
          <p:cNvSpPr txBox="1"/>
          <p:nvPr/>
        </p:nvSpPr>
        <p:spPr>
          <a:xfrm>
            <a:off x="3727859" y="2177917"/>
            <a:ext cx="115464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Shared weights</a:t>
            </a:r>
          </a:p>
        </p:txBody>
      </p:sp>
      <p:sp>
        <p:nvSpPr>
          <p:cNvPr id="837" name="Shared weights"/>
          <p:cNvSpPr txBox="1"/>
          <p:nvPr/>
        </p:nvSpPr>
        <p:spPr>
          <a:xfrm>
            <a:off x="3765959" y="4925267"/>
            <a:ext cx="115464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Shared weights</a:t>
            </a:r>
          </a:p>
        </p:txBody>
      </p:sp>
      <p:sp>
        <p:nvSpPr>
          <p:cNvPr id="838" name="push"/>
          <p:cNvSpPr txBox="1"/>
          <p:nvPr/>
        </p:nvSpPr>
        <p:spPr>
          <a:xfrm>
            <a:off x="7143117" y="4531821"/>
            <a:ext cx="4346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push</a:t>
            </a:r>
          </a:p>
        </p:txBody>
      </p:sp>
      <p:sp>
        <p:nvSpPr>
          <p:cNvPr id="839" name="pull"/>
          <p:cNvSpPr txBox="1"/>
          <p:nvPr/>
        </p:nvSpPr>
        <p:spPr>
          <a:xfrm>
            <a:off x="6931563" y="2458222"/>
            <a:ext cx="3413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pull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ontrastive Loss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Contrastive Loss</a:t>
            </a:r>
          </a:p>
        </p:txBody>
      </p:sp>
      <p:sp>
        <p:nvSpPr>
          <p:cNvPr id="842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3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273" y="1658141"/>
            <a:ext cx="7755342" cy="924801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Assume xa,i,xp,i,xn,i are the anchor sample, positive sample and negative sample in a triplet respectively. va,i,vp,i,vn,i are their correspondent embedding vectors. yi is the binary label that equals 1 for a positive pair and 0 for a negative pair. m is the marge and N is the batch size."/>
          <p:cNvSpPr txBox="1"/>
          <p:nvPr/>
        </p:nvSpPr>
        <p:spPr>
          <a:xfrm>
            <a:off x="653853" y="2995818"/>
            <a:ext cx="7192762" cy="976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t>Assume x</a:t>
            </a:r>
            <a:r>
              <a:rPr baseline="-16072" sz="933"/>
              <a:t>a,i</a:t>
            </a:r>
            <a:r>
              <a:t>,x</a:t>
            </a:r>
            <a:r>
              <a:rPr baseline="-16072" sz="933"/>
              <a:t>p,i</a:t>
            </a:r>
            <a:r>
              <a:t>,x</a:t>
            </a:r>
            <a:r>
              <a:rPr baseline="-16072" sz="933"/>
              <a:t>n,i </a:t>
            </a:r>
            <a:r>
              <a:t>are the anchor sample, positive sample and negative sample in a triplet respectively. v</a:t>
            </a:r>
            <a:r>
              <a:rPr baseline="-16072" sz="933"/>
              <a:t>a,i</a:t>
            </a:r>
            <a:r>
              <a:t>,v</a:t>
            </a:r>
            <a:r>
              <a:rPr baseline="-16072" sz="933"/>
              <a:t>p,i</a:t>
            </a:r>
            <a:r>
              <a:t>,v</a:t>
            </a:r>
            <a:r>
              <a:rPr baseline="-16072" sz="933"/>
              <a:t>n,i </a:t>
            </a:r>
            <a:r>
              <a:t>are their correspondent embedding vectors. y</a:t>
            </a:r>
            <a:r>
              <a:rPr baseline="-16072" sz="933"/>
              <a:t>i </a:t>
            </a:r>
            <a:r>
              <a:t>is the binary label that equals 1 for a positive pair and 0 for a negative pair. m is the marge and N is the batch size.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riplet Loss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848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9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50" name="Screen Shot 2021-04-17 at 4.44.00 PM.png" descr="Screen Shot 2021-04-17 at 4.44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05" y="1728366"/>
            <a:ext cx="8679390" cy="4038466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Shared weights"/>
          <p:cNvSpPr txBox="1"/>
          <p:nvPr/>
        </p:nvSpPr>
        <p:spPr>
          <a:xfrm>
            <a:off x="3397786" y="4184677"/>
            <a:ext cx="115464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Shared weights</a:t>
            </a:r>
          </a:p>
        </p:txBody>
      </p:sp>
      <p:sp>
        <p:nvSpPr>
          <p:cNvPr id="852" name="Line"/>
          <p:cNvSpPr/>
          <p:nvPr/>
        </p:nvSpPr>
        <p:spPr>
          <a:xfrm>
            <a:off x="3962408" y="3972091"/>
            <a:ext cx="1" cy="669013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53" name="Shared weights"/>
          <p:cNvSpPr txBox="1"/>
          <p:nvPr/>
        </p:nvSpPr>
        <p:spPr>
          <a:xfrm>
            <a:off x="3385086" y="2813576"/>
            <a:ext cx="115464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Shared weights</a:t>
            </a:r>
          </a:p>
        </p:txBody>
      </p:sp>
      <p:sp>
        <p:nvSpPr>
          <p:cNvPr id="854" name="Line"/>
          <p:cNvSpPr/>
          <p:nvPr/>
        </p:nvSpPr>
        <p:spPr>
          <a:xfrm>
            <a:off x="3949708" y="2651791"/>
            <a:ext cx="1" cy="669012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55" name="pull"/>
          <p:cNvSpPr txBox="1"/>
          <p:nvPr/>
        </p:nvSpPr>
        <p:spPr>
          <a:xfrm>
            <a:off x="6939943" y="3211419"/>
            <a:ext cx="3413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pull</a:t>
            </a:r>
          </a:p>
        </p:txBody>
      </p:sp>
      <p:sp>
        <p:nvSpPr>
          <p:cNvPr id="856" name="push"/>
          <p:cNvSpPr txBox="1"/>
          <p:nvPr/>
        </p:nvSpPr>
        <p:spPr>
          <a:xfrm>
            <a:off x="7523990" y="3499232"/>
            <a:ext cx="4346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push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riplet Loss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859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0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879" y="1662499"/>
            <a:ext cx="8187734" cy="1145309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Assume xa,i,xp,i,xn,i are the anchor sample, positive sample and negative sample in a triplet respectively. va,i,vp,i,vn,i are their correspondent embedding vectors. m is the marge and N is the batch size."/>
          <p:cNvSpPr txBox="1"/>
          <p:nvPr/>
        </p:nvSpPr>
        <p:spPr>
          <a:xfrm>
            <a:off x="689630" y="3129980"/>
            <a:ext cx="7192761" cy="78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t>Assume x</a:t>
            </a:r>
            <a:r>
              <a:rPr baseline="-16072" sz="933"/>
              <a:t>a,i</a:t>
            </a:r>
            <a:r>
              <a:t>,x</a:t>
            </a:r>
            <a:r>
              <a:rPr baseline="-16072" sz="933"/>
              <a:t>p,i</a:t>
            </a:r>
            <a:r>
              <a:t>,x</a:t>
            </a:r>
            <a:r>
              <a:rPr baseline="-16072" sz="933"/>
              <a:t>n,i </a:t>
            </a:r>
            <a:r>
              <a:t>are the anchor sample, positive sample and negative sample in a triplet respectively. v</a:t>
            </a:r>
            <a:r>
              <a:rPr baseline="-16072" sz="933"/>
              <a:t>a,i</a:t>
            </a:r>
            <a:r>
              <a:t>,v</a:t>
            </a:r>
            <a:r>
              <a:rPr baseline="-16072" sz="933"/>
              <a:t>p,i</a:t>
            </a:r>
            <a:r>
              <a:t>,v</a:t>
            </a:r>
            <a:r>
              <a:rPr baseline="-16072" sz="933"/>
              <a:t>n,i </a:t>
            </a:r>
            <a:r>
              <a:t>are their correspondent embedding vectors. m is the marge and N is the batch size.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Triplet Loss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Triplet Loss</a:t>
            </a:r>
          </a:p>
        </p:txBody>
      </p:sp>
      <p:sp>
        <p:nvSpPr>
          <p:cNvPr id="865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6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pic>
        <p:nvPicPr>
          <p:cNvPr id="867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>
            <a:extLst/>
          </a:blip>
          <a:srcRect l="0" t="48807" r="0" b="0"/>
          <a:stretch>
            <a:fillRect/>
          </a:stretch>
        </p:blipFill>
        <p:spPr>
          <a:xfrm>
            <a:off x="1073577" y="1790073"/>
            <a:ext cx="7018510" cy="3018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Triplet Mining"/>
          <p:cNvSpPr txBox="1"/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pPr/>
            <a:r>
              <a:t>Triplet Mining</a:t>
            </a:r>
          </a:p>
        </p:txBody>
      </p:sp>
      <p:sp>
        <p:nvSpPr>
          <p:cNvPr id="870" name="Slide Number"/>
          <p:cNvSpPr txBox="1"/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1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sp>
        <p:nvSpPr>
          <p:cNvPr id="872" name="Circle"/>
          <p:cNvSpPr/>
          <p:nvPr/>
        </p:nvSpPr>
        <p:spPr>
          <a:xfrm>
            <a:off x="2148632" y="1860938"/>
            <a:ext cx="3810001" cy="3810001"/>
          </a:xfrm>
          <a:prstGeom prst="ellipse">
            <a:avLst/>
          </a:prstGeom>
          <a:solidFill>
            <a:schemeClr val="accent3">
              <a:satOff val="-34511"/>
              <a:lumOff val="30784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3" name="Circle"/>
          <p:cNvSpPr/>
          <p:nvPr/>
        </p:nvSpPr>
        <p:spPr>
          <a:xfrm>
            <a:off x="2783632" y="2495938"/>
            <a:ext cx="2540001" cy="2540001"/>
          </a:xfrm>
          <a:prstGeom prst="ellipse">
            <a:avLst/>
          </a:prstGeom>
          <a:solidFill>
            <a:schemeClr val="accent4">
              <a:lumOff val="25000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4" name="Circle"/>
          <p:cNvSpPr/>
          <p:nvPr/>
        </p:nvSpPr>
        <p:spPr>
          <a:xfrm>
            <a:off x="5157754" y="3890347"/>
            <a:ext cx="254001" cy="25400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875" name="P"/>
          <p:cNvSpPr txBox="1"/>
          <p:nvPr/>
        </p:nvSpPr>
        <p:spPr>
          <a:xfrm>
            <a:off x="5203025" y="3870026"/>
            <a:ext cx="21426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P</a:t>
            </a:r>
          </a:p>
        </p:txBody>
      </p:sp>
      <p:sp>
        <p:nvSpPr>
          <p:cNvPr id="876" name="Circle"/>
          <p:cNvSpPr/>
          <p:nvPr/>
        </p:nvSpPr>
        <p:spPr>
          <a:xfrm>
            <a:off x="3926632" y="3638938"/>
            <a:ext cx="254001" cy="25400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 sz="1300"/>
            </a:pPr>
          </a:p>
        </p:txBody>
      </p:sp>
      <p:sp>
        <p:nvSpPr>
          <p:cNvPr id="877" name="A"/>
          <p:cNvSpPr txBox="1"/>
          <p:nvPr/>
        </p:nvSpPr>
        <p:spPr>
          <a:xfrm>
            <a:off x="3946502" y="3618618"/>
            <a:ext cx="21426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A</a:t>
            </a:r>
          </a:p>
        </p:txBody>
      </p:sp>
      <p:sp>
        <p:nvSpPr>
          <p:cNvPr id="878" name="Line"/>
          <p:cNvSpPr/>
          <p:nvPr/>
        </p:nvSpPr>
        <p:spPr>
          <a:xfrm flipV="1">
            <a:off x="5235510" y="3079060"/>
            <a:ext cx="607251" cy="21516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79" name="margin"/>
          <p:cNvSpPr txBox="1"/>
          <p:nvPr/>
        </p:nvSpPr>
        <p:spPr>
          <a:xfrm rot="20510248">
            <a:off x="5277272" y="3137573"/>
            <a:ext cx="60879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margin</a:t>
            </a:r>
          </a:p>
        </p:txBody>
      </p:sp>
      <p:sp>
        <p:nvSpPr>
          <p:cNvPr id="880" name="Hard negatives"/>
          <p:cNvSpPr txBox="1"/>
          <p:nvPr/>
        </p:nvSpPr>
        <p:spPr>
          <a:xfrm>
            <a:off x="3446325" y="2813594"/>
            <a:ext cx="12146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Hard negatives</a:t>
            </a:r>
          </a:p>
        </p:txBody>
      </p:sp>
      <p:sp>
        <p:nvSpPr>
          <p:cNvPr id="881" name="Semi-hard negatives"/>
          <p:cNvSpPr txBox="1"/>
          <p:nvPr/>
        </p:nvSpPr>
        <p:spPr>
          <a:xfrm>
            <a:off x="3518896" y="2155267"/>
            <a:ext cx="161833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Semi-hard negatives</a:t>
            </a:r>
          </a:p>
        </p:txBody>
      </p:sp>
      <p:sp>
        <p:nvSpPr>
          <p:cNvPr id="882" name="Easy negatives"/>
          <p:cNvSpPr txBox="1"/>
          <p:nvPr/>
        </p:nvSpPr>
        <p:spPr>
          <a:xfrm>
            <a:off x="5418713" y="1908011"/>
            <a:ext cx="84977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Easy negatives</a:t>
            </a:r>
          </a:p>
        </p:txBody>
      </p:sp>
      <p:sp>
        <p:nvSpPr>
          <p:cNvPr id="883" name="Rectangle"/>
          <p:cNvSpPr/>
          <p:nvPr/>
        </p:nvSpPr>
        <p:spPr>
          <a:xfrm>
            <a:off x="1716269" y="1682361"/>
            <a:ext cx="4764924" cy="40949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31021" y="2463105"/>
            <a:ext cx="1941542" cy="318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Implement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CHOOL OF - to apply in all slides at the same time edit in Insert &gt; Header &amp; Footer"/>
          <p:cNvSpPr txBox="1"/>
          <p:nvPr/>
        </p:nvSpPr>
        <p:spPr>
          <a:xfrm>
            <a:off x="3140016" y="6188962"/>
            <a:ext cx="4748391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SCHOOL OF - to apply in all slides at the same time edit in Insert &gt; Header &amp; Footer</a:t>
            </a:r>
          </a:p>
        </p:txBody>
      </p:sp>
      <p:sp>
        <p:nvSpPr>
          <p:cNvPr id="755" name="Objective…"/>
          <p:cNvSpPr txBox="1"/>
          <p:nvPr>
            <p:ph type="body" idx="1"/>
          </p:nvPr>
        </p:nvSpPr>
        <p:spPr>
          <a:xfrm>
            <a:off x="761999" y="1893767"/>
            <a:ext cx="7158040" cy="3930961"/>
          </a:xfrm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  <a:p>
            <a:pPr/>
            <a:r>
              <a:t>Transfer Learning</a:t>
            </a:r>
          </a:p>
          <a:p>
            <a:pPr/>
            <a:r>
              <a:t>Siamese Network</a:t>
            </a:r>
          </a:p>
          <a:p>
            <a:pPr/>
            <a:r>
              <a:t>Dataset Processing</a:t>
            </a:r>
          </a:p>
          <a:p>
            <a:pPr/>
            <a:r>
              <a:t>Implementation</a:t>
            </a:r>
          </a:p>
          <a:p>
            <a:pPr/>
            <a:r>
              <a:t>Evaluation</a:t>
            </a:r>
          </a:p>
        </p:txBody>
      </p:sp>
      <p:sp>
        <p:nvSpPr>
          <p:cNvPr id="756" name="Agenda"/>
          <p:cNvSpPr txBox="1"/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ai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Pairs</a:t>
            </a:r>
          </a:p>
        </p:txBody>
      </p:sp>
      <p:sp>
        <p:nvSpPr>
          <p:cNvPr id="8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837" r="0" b="0"/>
          <a:stretch>
            <a:fillRect/>
          </a:stretch>
        </p:blipFill>
        <p:spPr>
          <a:xfrm>
            <a:off x="2180034" y="1564917"/>
            <a:ext cx="4784104" cy="5045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Evaluation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ransfer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Transfer Learning</a:t>
            </a:r>
          </a:p>
        </p:txBody>
      </p:sp>
      <p:sp>
        <p:nvSpPr>
          <p:cNvPr id="8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597" y="2039234"/>
            <a:ext cx="4123312" cy="2779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1745" y="2564870"/>
            <a:ext cx="4241151" cy="1588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Transfer Learning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Transfer Learning 2</a:t>
            </a:r>
          </a:p>
        </p:txBody>
      </p:sp>
      <p:sp>
        <p:nvSpPr>
          <p:cNvPr id="9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56" y="2068142"/>
            <a:ext cx="4479446" cy="2924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3953" y="2577349"/>
            <a:ext cx="4081328" cy="1545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Transfer Learning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Transfer Learning 3</a:t>
            </a:r>
          </a:p>
        </p:txBody>
      </p:sp>
      <p:sp>
        <p:nvSpPr>
          <p:cNvPr id="9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906" y="2254954"/>
            <a:ext cx="4263705" cy="2831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1235" y="2965474"/>
            <a:ext cx="3637807" cy="1410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ontrastive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Contrastive Loss</a:t>
            </a:r>
          </a:p>
        </p:txBody>
      </p:sp>
      <p:sp>
        <p:nvSpPr>
          <p:cNvPr id="9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20" y="2129103"/>
            <a:ext cx="4419099" cy="3449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5997" y="2950816"/>
            <a:ext cx="4028996" cy="1586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riplet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Triplet Loss</a:t>
            </a:r>
          </a:p>
        </p:txBody>
      </p:sp>
      <p:sp>
        <p:nvSpPr>
          <p:cNvPr id="9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82" y="2004694"/>
            <a:ext cx="4756311" cy="367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7619" y="3101527"/>
            <a:ext cx="4383139" cy="1660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riplet Loss + Transfer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pPr/>
            <a:r>
              <a:t>Triplet Loss + Transfer Learning</a:t>
            </a:r>
          </a:p>
        </p:txBody>
      </p:sp>
      <p:sp>
        <p:nvSpPr>
          <p:cNvPr id="9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809" y="2015285"/>
            <a:ext cx="4495462" cy="3441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6694" y="2999096"/>
            <a:ext cx="4197905" cy="1609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omparison of Transfer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 of Transfer Learning</a:t>
            </a:r>
          </a:p>
        </p:txBody>
      </p:sp>
      <p:sp>
        <p:nvSpPr>
          <p:cNvPr id="9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72" y="2248167"/>
            <a:ext cx="4234642" cy="326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6215" y="2315881"/>
            <a:ext cx="3968471" cy="3127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omparison of Siamese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 of Siamese Network</a:t>
            </a:r>
          </a:p>
        </p:txBody>
      </p:sp>
      <p:sp>
        <p:nvSpPr>
          <p:cNvPr id="9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50" y="2082582"/>
            <a:ext cx="4262338" cy="328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9830" y="2189767"/>
            <a:ext cx="4109565" cy="3197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7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omparison best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 best models</a:t>
            </a:r>
          </a:p>
        </p:txBody>
      </p:sp>
      <p:sp>
        <p:nvSpPr>
          <p:cNvPr id="9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21" y="2403700"/>
            <a:ext cx="3934056" cy="2797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392" y="2458668"/>
            <a:ext cx="3738590" cy="2723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Analyze each cl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Analyze each class</a:t>
            </a:r>
          </a:p>
        </p:txBody>
      </p:sp>
      <p:sp>
        <p:nvSpPr>
          <p:cNvPr id="9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034" y="1474095"/>
            <a:ext cx="7415821" cy="509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Distance Predi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Distance Predict</a:t>
            </a:r>
          </a:p>
        </p:txBody>
      </p:sp>
      <p:sp>
        <p:nvSpPr>
          <p:cNvPr id="9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551" y="1964292"/>
            <a:ext cx="3291207" cy="1524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4459" y="1964292"/>
            <a:ext cx="3291206" cy="1524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465" y="3986719"/>
            <a:ext cx="3133258" cy="1652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47605" y="3986719"/>
            <a:ext cx="3133259" cy="1652082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Distance: 0.10"/>
          <p:cNvSpPr txBox="1"/>
          <p:nvPr/>
        </p:nvSpPr>
        <p:spPr>
          <a:xfrm>
            <a:off x="2099207" y="1741398"/>
            <a:ext cx="11595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Distance: 0.10</a:t>
            </a:r>
          </a:p>
        </p:txBody>
      </p:sp>
      <p:sp>
        <p:nvSpPr>
          <p:cNvPr id="950" name="Distance: 0.84"/>
          <p:cNvSpPr txBox="1"/>
          <p:nvPr/>
        </p:nvSpPr>
        <p:spPr>
          <a:xfrm>
            <a:off x="5965146" y="1741398"/>
            <a:ext cx="115955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Distance: 0.84</a:t>
            </a:r>
          </a:p>
        </p:txBody>
      </p:sp>
      <p:sp>
        <p:nvSpPr>
          <p:cNvPr id="951" name="Distance: 0.73"/>
          <p:cNvSpPr txBox="1"/>
          <p:nvPr/>
        </p:nvSpPr>
        <p:spPr>
          <a:xfrm>
            <a:off x="2099207" y="3838797"/>
            <a:ext cx="11595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Distance: 0.73</a:t>
            </a:r>
          </a:p>
        </p:txBody>
      </p:sp>
      <p:sp>
        <p:nvSpPr>
          <p:cNvPr id="952" name="Distance: 0.97"/>
          <p:cNvSpPr txBox="1"/>
          <p:nvPr/>
        </p:nvSpPr>
        <p:spPr>
          <a:xfrm>
            <a:off x="5965146" y="3838797"/>
            <a:ext cx="115955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pPr/>
            <a:r>
              <a:t>Distance: 0.97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7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3" name="data_example.png" descr="data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612" y="1669600"/>
            <a:ext cx="5294483" cy="3906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8021" y="4694464"/>
            <a:ext cx="2848052" cy="820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7901" y="1808065"/>
            <a:ext cx="2008293" cy="2741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ransfer Learning"/>
          <p:cNvSpPr txBox="1"/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Transfer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  <p:sp>
        <p:nvSpPr>
          <p:cNvPr id="7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1" name="Screen Shot 2021-04-16 at 5.50.35 PM.png" descr="Screen Shot 2021-04-16 at 5.50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312" y="1644312"/>
            <a:ext cx="8045376" cy="4189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Xce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856" y="1643769"/>
            <a:ext cx="7634442" cy="398364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Rectangle"/>
          <p:cNvSpPr/>
          <p:nvPr/>
        </p:nvSpPr>
        <p:spPr>
          <a:xfrm>
            <a:off x="767331" y="2051215"/>
            <a:ext cx="7608889" cy="361998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Xce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626" y="1411793"/>
            <a:ext cx="7686577" cy="528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Line"/>
          <p:cNvSpPr/>
          <p:nvPr/>
        </p:nvSpPr>
        <p:spPr>
          <a:xfrm>
            <a:off x="7317692" y="3481163"/>
            <a:ext cx="1" cy="1271228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83" name="Xce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Xception</a:t>
            </a:r>
          </a:p>
        </p:txBody>
      </p:sp>
      <p:sp>
        <p:nvSpPr>
          <p:cNvPr id="7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5" name="Rectangle"/>
          <p:cNvSpPr/>
          <p:nvPr/>
        </p:nvSpPr>
        <p:spPr>
          <a:xfrm>
            <a:off x="6235099" y="2771677"/>
            <a:ext cx="2165187" cy="755846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6" name="Xception"/>
          <p:cNvSpPr txBox="1"/>
          <p:nvPr/>
        </p:nvSpPr>
        <p:spPr>
          <a:xfrm>
            <a:off x="6672542" y="2919729"/>
            <a:ext cx="129030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Xception</a:t>
            </a:r>
          </a:p>
        </p:txBody>
      </p:sp>
      <p:sp>
        <p:nvSpPr>
          <p:cNvPr id="787" name="Arrow"/>
          <p:cNvSpPr/>
          <p:nvPr/>
        </p:nvSpPr>
        <p:spPr>
          <a:xfrm>
            <a:off x="4878867" y="2823310"/>
            <a:ext cx="1270001" cy="652580"/>
          </a:xfrm>
          <a:prstGeom prst="rightArrow">
            <a:avLst>
              <a:gd name="adj1" fmla="val 34340"/>
              <a:gd name="adj2" fmla="val 71744"/>
            </a:avLst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8" name="Transfer"/>
          <p:cNvSpPr txBox="1"/>
          <p:nvPr/>
        </p:nvSpPr>
        <p:spPr>
          <a:xfrm>
            <a:off x="4945524" y="2995929"/>
            <a:ext cx="75960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Transfer</a:t>
            </a:r>
          </a:p>
        </p:txBody>
      </p:sp>
      <p:sp>
        <p:nvSpPr>
          <p:cNvPr id="789" name="Rectangle"/>
          <p:cNvSpPr/>
          <p:nvPr/>
        </p:nvSpPr>
        <p:spPr>
          <a:xfrm>
            <a:off x="2609358" y="2771677"/>
            <a:ext cx="2165188" cy="755846"/>
          </a:xfrm>
          <a:prstGeom prst="rect">
            <a:avLst/>
          </a:prstGeom>
          <a:solidFill>
            <a:schemeClr val="accent4">
              <a:lumOff val="25000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0" name="Xception"/>
          <p:cNvSpPr txBox="1"/>
          <p:nvPr/>
        </p:nvSpPr>
        <p:spPr>
          <a:xfrm>
            <a:off x="3046801" y="2919729"/>
            <a:ext cx="129030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Xception</a:t>
            </a:r>
          </a:p>
        </p:txBody>
      </p:sp>
      <p:sp>
        <p:nvSpPr>
          <p:cNvPr id="791" name="Rectangle"/>
          <p:cNvSpPr/>
          <p:nvPr/>
        </p:nvSpPr>
        <p:spPr>
          <a:xfrm>
            <a:off x="559403" y="1729096"/>
            <a:ext cx="1274757" cy="755846"/>
          </a:xfrm>
          <a:prstGeom prst="rect">
            <a:avLst/>
          </a:prstGeom>
          <a:solidFill>
            <a:schemeClr val="accent2">
              <a:satOff val="-26785"/>
              <a:lumOff val="40686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2" name="Training dataset"/>
          <p:cNvSpPr txBox="1"/>
          <p:nvPr/>
        </p:nvSpPr>
        <p:spPr>
          <a:xfrm>
            <a:off x="824396" y="1845398"/>
            <a:ext cx="74477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/>
            </a:lvl1pPr>
          </a:lstStyle>
          <a:p>
            <a:pPr/>
            <a:r>
              <a:t>Training dataset</a:t>
            </a:r>
          </a:p>
        </p:txBody>
      </p:sp>
      <p:sp>
        <p:nvSpPr>
          <p:cNvPr id="793" name="Rectangle"/>
          <p:cNvSpPr/>
          <p:nvPr/>
        </p:nvSpPr>
        <p:spPr>
          <a:xfrm>
            <a:off x="559403" y="2771677"/>
            <a:ext cx="1274757" cy="755846"/>
          </a:xfrm>
          <a:prstGeom prst="rect">
            <a:avLst/>
          </a:prstGeom>
          <a:solidFill>
            <a:schemeClr val="accent2">
              <a:satOff val="-26785"/>
              <a:lumOff val="40686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4" name="Validation dataset"/>
          <p:cNvSpPr txBox="1"/>
          <p:nvPr/>
        </p:nvSpPr>
        <p:spPr>
          <a:xfrm>
            <a:off x="731362" y="2887979"/>
            <a:ext cx="93083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/>
            </a:lvl1pPr>
          </a:lstStyle>
          <a:p>
            <a:pPr/>
            <a:r>
              <a:t>Validation dataset</a:t>
            </a:r>
          </a:p>
        </p:txBody>
      </p:sp>
      <p:sp>
        <p:nvSpPr>
          <p:cNvPr id="795" name="Rectangle"/>
          <p:cNvSpPr/>
          <p:nvPr/>
        </p:nvSpPr>
        <p:spPr>
          <a:xfrm>
            <a:off x="559403" y="3814259"/>
            <a:ext cx="1274757" cy="755846"/>
          </a:xfrm>
          <a:prstGeom prst="rect">
            <a:avLst/>
          </a:prstGeom>
          <a:solidFill>
            <a:schemeClr val="accent2">
              <a:satOff val="-26785"/>
              <a:lumOff val="40686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6" name="Testing dataset"/>
          <p:cNvSpPr txBox="1"/>
          <p:nvPr/>
        </p:nvSpPr>
        <p:spPr>
          <a:xfrm>
            <a:off x="824396" y="3930561"/>
            <a:ext cx="74477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/>
            </a:lvl1pPr>
          </a:lstStyle>
          <a:p>
            <a:pPr/>
            <a:r>
              <a:t>Testing dataset</a:t>
            </a:r>
          </a:p>
        </p:txBody>
      </p:sp>
      <p:sp>
        <p:nvSpPr>
          <p:cNvPr id="797" name="Line"/>
          <p:cNvSpPr/>
          <p:nvPr/>
        </p:nvSpPr>
        <p:spPr>
          <a:xfrm>
            <a:off x="1837256" y="2107927"/>
            <a:ext cx="5490579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98" name="Line"/>
          <p:cNvSpPr/>
          <p:nvPr/>
        </p:nvSpPr>
        <p:spPr>
          <a:xfrm flipV="1">
            <a:off x="7317692" y="2110451"/>
            <a:ext cx="1" cy="67691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99" name="Line"/>
          <p:cNvSpPr/>
          <p:nvPr/>
        </p:nvSpPr>
        <p:spPr>
          <a:xfrm>
            <a:off x="1837256" y="3149600"/>
            <a:ext cx="393033" cy="0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0" name="Line"/>
          <p:cNvSpPr/>
          <p:nvPr/>
        </p:nvSpPr>
        <p:spPr>
          <a:xfrm>
            <a:off x="1837256" y="4198531"/>
            <a:ext cx="393033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1" name="Line"/>
          <p:cNvSpPr/>
          <p:nvPr/>
        </p:nvSpPr>
        <p:spPr>
          <a:xfrm flipH="1">
            <a:off x="2221759" y="2098141"/>
            <a:ext cx="1" cy="2102918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2" name="Rectangle"/>
          <p:cNvSpPr/>
          <p:nvPr/>
        </p:nvSpPr>
        <p:spPr>
          <a:xfrm>
            <a:off x="6235099" y="3738854"/>
            <a:ext cx="2165187" cy="755846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3" name="Rectangle"/>
          <p:cNvSpPr/>
          <p:nvPr/>
        </p:nvSpPr>
        <p:spPr>
          <a:xfrm>
            <a:off x="6235099" y="4706031"/>
            <a:ext cx="2165187" cy="755846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4" name="CONV1"/>
          <p:cNvSpPr txBox="1"/>
          <p:nvPr/>
        </p:nvSpPr>
        <p:spPr>
          <a:xfrm>
            <a:off x="6740556" y="3886906"/>
            <a:ext cx="115427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CONV1</a:t>
            </a:r>
          </a:p>
        </p:txBody>
      </p:sp>
      <p:sp>
        <p:nvSpPr>
          <p:cNvPr id="805" name="CONV2"/>
          <p:cNvSpPr txBox="1"/>
          <p:nvPr/>
        </p:nvSpPr>
        <p:spPr>
          <a:xfrm>
            <a:off x="6740556" y="4850489"/>
            <a:ext cx="115427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CONV2</a:t>
            </a:r>
          </a:p>
        </p:txBody>
      </p:sp>
      <p:sp>
        <p:nvSpPr>
          <p:cNvPr id="806" name="Line"/>
          <p:cNvSpPr/>
          <p:nvPr/>
        </p:nvSpPr>
        <p:spPr>
          <a:xfrm flipV="1">
            <a:off x="3691951" y="3536644"/>
            <a:ext cx="1" cy="376459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07" name="Line"/>
          <p:cNvSpPr/>
          <p:nvPr/>
        </p:nvSpPr>
        <p:spPr>
          <a:xfrm flipV="1">
            <a:off x="7317692" y="5449258"/>
            <a:ext cx="1" cy="376458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08" name="Output / Classes"/>
          <p:cNvSpPr txBox="1"/>
          <p:nvPr/>
        </p:nvSpPr>
        <p:spPr>
          <a:xfrm>
            <a:off x="2982725" y="3886727"/>
            <a:ext cx="141845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Output / Classes</a:t>
            </a:r>
          </a:p>
        </p:txBody>
      </p:sp>
      <p:sp>
        <p:nvSpPr>
          <p:cNvPr id="809" name="Output / Classes"/>
          <p:cNvSpPr txBox="1"/>
          <p:nvPr/>
        </p:nvSpPr>
        <p:spPr>
          <a:xfrm>
            <a:off x="6608465" y="5817666"/>
            <a:ext cx="141845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Output / 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